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422" r:id="rId3"/>
    <p:sldId id="421" r:id="rId4"/>
    <p:sldId id="423" r:id="rId5"/>
    <p:sldId id="259" r:id="rId6"/>
    <p:sldId id="284" r:id="rId7"/>
    <p:sldId id="425" r:id="rId8"/>
    <p:sldId id="331" r:id="rId9"/>
    <p:sldId id="426" r:id="rId10"/>
    <p:sldId id="412" r:id="rId11"/>
    <p:sldId id="327" r:id="rId12"/>
    <p:sldId id="338" r:id="rId13"/>
    <p:sldId id="406" r:id="rId14"/>
    <p:sldId id="304" r:id="rId15"/>
    <p:sldId id="309" r:id="rId16"/>
    <p:sldId id="307" r:id="rId17"/>
    <p:sldId id="308" r:id="rId18"/>
    <p:sldId id="431" r:id="rId19"/>
    <p:sldId id="429" r:id="rId20"/>
    <p:sldId id="279" r:id="rId21"/>
    <p:sldId id="280" r:id="rId22"/>
    <p:sldId id="283" r:id="rId23"/>
    <p:sldId id="281" r:id="rId24"/>
    <p:sldId id="329" r:id="rId25"/>
    <p:sldId id="286" r:id="rId26"/>
    <p:sldId id="289" r:id="rId27"/>
    <p:sldId id="272" r:id="rId28"/>
    <p:sldId id="420" r:id="rId29"/>
    <p:sldId id="433" r:id="rId30"/>
    <p:sldId id="271" r:id="rId31"/>
    <p:sldId id="270" r:id="rId32"/>
    <p:sldId id="263" r:id="rId33"/>
    <p:sldId id="265" r:id="rId34"/>
    <p:sldId id="266" r:id="rId35"/>
    <p:sldId id="269" r:id="rId36"/>
    <p:sldId id="42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61"/>
    <p:restoredTop sz="95707"/>
  </p:normalViewPr>
  <p:slideViewPr>
    <p:cSldViewPr snapToGrid="0" snapToObjects="1">
      <p:cViewPr varScale="1">
        <p:scale>
          <a:sx n="69" d="100"/>
          <a:sy n="69" d="100"/>
        </p:scale>
        <p:origin x="756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30T19:00:55.588"/>
    </inkml:context>
    <inkml:brush xml:id="br0">
      <inkml:brushProperty name="width" value="0.07056" units="cm"/>
      <inkml:brushProperty name="height" value="0.07056" units="cm"/>
      <inkml:brushProperty name="color" value="#FF0000"/>
    </inkml:brush>
  </inkml:definitions>
  <inkml:trace contextRef="#ctx0" brushRef="#br0">4573 8708 24575,'16'0'0,"-1"0"0,1 0 0,0 0 0,0 0 0,-1 0 0,1 0 0,8 0 0,-7 0 0,15 7 0,-6-5 0,0 13 0,-3-14 0,-7 13 0,0-12 0,-1 5 0,1 0 0,0 1 0,-1 8 0,9 0 0,2 0 0,0 1 0,5-1 0,-13 0 0,14 1 0,-14-2 0,5 1 0,-7-7 0,-7 5 0,5-12 0,-6 11 0,8-4 0,8 7 0,-7 0 0,15 1 0,-6-1 0,8 1 0,-9-1 0,7 1 0,-14-2 0,6 1 0,-9 0 0,1 0 0,0-8 0,-1 6 0,1-12 0,8 5 0,-7-7 0,15 7 0,-6-5 0,8 5 0,0-7 0,-1 8 0,-7-6 0,6 5 0,-14-7 0,5 0 0,-7 0 0,8 0 0,1 0 0,1 0 0,15 8 0,-13-6 0,15 6 0,-17-1 0,6 3 0,-14-2 0,5 0 0,-7-1 0,0-6 0,-1 6 0,1 0 0,8 3 0,2 6 0,-1-7 0,7 6 0,3-5 0,-7 6 0,13 2 0,-23-3 0,6-5 0,-9 3 0,1-11 0,-7 12 0,5-12 0,-6 5 0,8 0 0,0-6 0,-1 6 0,-6 0 0,5-5 0,-5 12 0,6-6 0,1 8 0,0-8 0,8 7 0,-7-6 0,15 0 0,-6 5 0,8-12 0,-1 6 0,-7-8 0,-2 0 0,-8 0 0,-1 0 0,-6 6 0,-2 3 0,-7 0 0,0-2 0</inkml:trace>
  <inkml:trace contextRef="#ctx0" brushRef="#br0" timeOffset="1">6146 9339 24575,'16'-9'0,"0"-5"0,-1 6 0,1-8 0,0 7 0,-1-5 0,1 13 0,0-13 0,-1 5 0,1-7 0,-7 0 0,13 8 0,-11-6 0,12 5 0,-7-7 0,0 0 0,7 8 0,-5-6 0,14 4 0,-14-5 0,5-2 0,1 1 0,-6 0 0,13-1 0,-13 1 0,14-1 0,-14 2 0,13-2 0,-13 8 0,6-6 0,-9 13 0,1-12 0,8 5 0,-6-7 0,5 0 0,-14 0 0,12-6 0,-11 4 0,6-5 0,-2 15 0,-5-6 0,-1-3 0,6 6 0,-12-19 0,12 19 0,-12-13 0,12 9 0,-13-9 0,6 6 0,0-6 0,-5 9 0,13-9 0,-13 6 0,13-14 0,-13 14 0,12-5 0,-12 7 0,5 0 0,0 1 0,-5-1 0,11 0 0,-4 0 0,7 1 0,0-1 0,-1 7 0,1 2 0,0 7 0,-1 0 0,1-7 0,0 5 0,-1-5 0,9 0 0,-6 5 0,5-6 0,-7 1 0,0 6 0,-1-13 0,1 12 0,0-12 0,0 12 0,7-12 0,-5 12 0,6-13 0,-1 6 0,-5 0 0,6-6 0,-8 7 0,-1-1 0,-6-5 0,5 5 0,-5-6 0,6 6 0,8-5 0,2 5 0,0 0 0,-1 1 0,-16 1 0,6 5 0,-12-5 0,5 7 0</inkml:trace>
  <inkml:trace contextRef="#ctx0" brushRef="#br0" timeOffset="2">6830 9559 24575,'15'0'0,"1"0"0,0 0 0,-1 0 0,1 0 0,-7 7 0,5-5 0,-5 4 0,6 1 0,1 2 0,0 0 0,-8 4 0,6-11 0,-5 5 0,15 1 0,-7-7 0,7 14 0,-8-7 0,-1 8 0,1-7 0,-7 4 0,5-4 0,-6 0 0,1 5 0,5-6 0,-12 8 0,12-8 0,-5 6 0,6-5 0,1-1 0,0 6 0,-1-5 0,1 6 0,0-6 0,-8 5 0,6-12 0,-12 11 0,12-11 0,-5 12 0,6-5 0,1 6 0,0 1 0,7 0 0,-5-1 0,6 2 0,0-1 0,-14-1 0,12 1 0,-13-7 0,0 5 0,5-12 0,-13 11 0,6-4 0,1 15 0,2 11 0,0-14 0,-2 3 0</inkml:trace>
  <inkml:trace contextRef="#ctx0" brushRef="#br0" timeOffset="3">6064 9346 24575,'0'24'0,"0"-7"0,0 7 0,0-9 0,0 1 0,0-1 0,0 1 0,0 0 0,0-1 0,0 1 0,0-1 0,0 1 0,0 7 0,0-5 0,0 5 0,0-7 0,0 0 0,0-1 0,0 9 0,-7 1 0,5 9 0,-6 0 0,8-1 0,0-7 0,0 6 0,0-15 0,0 7 0,0-1 0,0 3 0,0 0 0,0-3 0,0 1 0,0 2 0,0-1 0,0 7 0,0-15 0,8 15 0,-6-14 0,5 5 0,-7-7 0,7-1 0,-5 1 0,5-1 0,-7 1 0,7 0 0,-5-1 0,12-6 0,-13 5 0,13-6 0,-5 8 0,0-1 0,5 1 0,-6-1 0,9 9 0,7 2 0,-6-1 0,-1-1 0,-3-9 0,-6 1 0,1-1 0,-2 1 0,0-7 0,-5 4 0,5-4 0,-7 7 0,0-1 0,7 1 0,-6-1 0,6 1 0,-7-1 0,7-6 0,-5-2 0,5-7 0</inkml:trace>
  <inkml:trace contextRef="#ctx0" brushRef="#br0" timeOffset="4">6860 8799 24575,'-16'-9'0,"1"-5"0,-1 12 0,8-12 0,-6 13 0,12-13 0,-12 5 0,13-7 0,-13 0 0,12-7 0,-5 5 0,0-14 0,5 6 0,-14-17 0,7 7 0,-1-17 0,-5 17 0,6-7 0,-1 9 0,-5-9 0,13 6 0,-6 2 0,8 3 0,0 15 0,0-7 0,0 8 0,0 0 0,0 1 0,0-1 0,0 0 0,0 1 0,0-1 0,0-8 0,0-2 0,0 0 0,0-5 0,0 13 0,0-6 0,0 8 0,0 1 0,0-1 0,0 0 0,0 0 0,0 1 0,0-1 0,0 0 0,0 1 0,0-1 0,0 0 0,0 0 0,0 1 0,0-9 0,0 6 0,0-6 0,0 16 0,0 1 0</inkml:trace>
  <inkml:trace contextRef="#ctx0" brushRef="#br0" timeOffset="5">6997 8672 24575,'16'0'0,"0"0"0,-1 0 0,1 7 0,0-5 0,-1 12 0,1-6 0,8 9 0,2-1 0,7 1 0,-7-1 0,6 1 0,-14-2 0,5-5 0,-7-4 0,-7 1 0,5-5 0,-13 12 0,13-12 0,-5 11 0,7-11 0,-8 12 0,6-12 0,-5 5 0,7-1 0,-1-4 0,1 5 0,0-7 0,0 7 0,-1-5 0,1 5 0,0-7 0,-1 0 0,1 0 0,0 0 0,-8 7 0,6 1 0,-12 8 0,5-1 0,-7 1 0,7-1 0,-5 1 0,12-1 0,-5 9 0,8 11 0,-8 21 0,0-23 0,-9 2 0</inkml:trace>
  <inkml:trace contextRef="#ctx0" brushRef="#br0" timeOffset="6">7067 9727 24575,'0'43'0,"0"2"0,-8 0 0,-2 8 0,-6-25 0,-1 13 0,1-24 0,0 7 0,8-9 0,-6 1 0,12-1 0,-5 1 0,7 0 0,0-1 0,0 1 0,0-1 0,0 1 0,0-1 0,0 1 0,0-1 0,0 1 0,0-1 0,0 1 0,0-1 0,0 1 0,0 0 0,0-1 0,0 1 0,0-1 0,0 1 0,0-1 0,0 1 0,0-1 0,0 1 0,0-1 0,0 1 0,7-1 0,-5 9 0,12-6 0,-12 5 0,4-7 0,1-1 0,-5 1 0,12-8 0,-12 6 0,12-5 0,-12 6 0,12 1 0,-13 0 0,13-1 0,-12 1 0,5-1 0,-7-6 0,0-2 0</inkml:trace>
  <inkml:trace contextRef="#ctx0" brushRef="#br0" timeOffset="7">5982 10007 24575,'-15'16'0,"-1"7"0,0-5 0,7 5 0,-5-7 0,12-1 0,-11 1 0,4 8 0,-7-7 0,0 7 0,7-9 0,-5 1 0,6-1 0,-1 1 0,-5 0 0,13-1 0,-13-6 0,12 4 0,-12-11 0,13 12 0,-13-5 0,5 6 0,-6 1 0,-1-1 0,1 1 0,-1-1 0,8 1 0,-6-1 0,5-6 0,1 5 0,-6-6 0,12 8 0,-11-7 0,4-2 0,0-1 0,2-4 0,7 5 0</inkml:trace>
  <inkml:trace contextRef="#ctx0" brushRef="#br0" timeOffset="8">5540 9222 24575,'15'-16'0,"1"1"0,0-1 0,-8 0 0,6 7 0,-12-5 0,12 13 0,-12-13 0,12 5 0,-13-7 0,13 7 0,-5 2 0,0 0 0,5 6 0,-6-13 0,8 5 0,0-7 0,0-8 0,0-1 0,1-1 0,-8-6 0,5 14 0,-5-14 0,0 15 0,6 0 0,-14 3 0,13 5 0,-12-7 0,12 1 0,-12-1 0,12 7 0,-12-5 0,11 5 0,-3-14 0,-1 5 0,6-14 0,-6 6 0,8 0 0,-8-5 0,5 13 0,-12-6 0,11 8 0,-11 1 0,5-1 0,0 7 0,-5-5 0,5 5 0,0 1 0,-5 1 0,5 7 0</inkml:trace>
  <inkml:trace contextRef="#ctx0" brushRef="#br0" timeOffset="9">5576 9247 24575,'0'24'0,"0"-7"0,0 7 0,0-1 0,0-5 0,0 14 0,0-15 0,0 7 0,0-9 0,0 1 0,0-1 0,0 1 0,0 0 0,0-1 0,0 1 0,-7-1 0,-1 1 0,-8-1 0,8 1 0,-6-1 0,12 1 0,-5-1 0,0-6 0,6 5 0,-13-6 0,5 8 0,1 0 0,-6-1 0,5 1 0,-7 7 0,1-5 0,5 5 0,-3-7 0,4-1 0,0 1 0,3 0 0,-1-1 0,5 1 0,-5-1 0,0-6 0,6-2 0,-6-7 0</inkml:trace>
  <inkml:trace contextRef="#ctx0" brushRef="#br0" timeOffset="10">3135 8615 24575,'-16'0'0,"0"0"0,1 0 0,-1 0 0,0 0 0,1 0 0,-1 0 0,-8 0 0,6 0 0,-14 7 0,7-5 0,-1 13 0,2-14 0,8 13 0,1-12 0,-1 5 0,0 0 0,0 1 0,1 8 0,-9 0 0,-2 0 0,0 1 0,-6-1 0,15 0 0,-15 1 0,14-2 0,-6 1 0,8-7 0,8 5 0,-6-12 0,5 11 0,-7-4 0,-7 7 0,5 0 0,-14 1 0,6-1 0,-8 1 0,8-1 0,-5 1 0,13-2 0,-6 1 0,8 0 0,1 0 0,-1-8 0,0 6 0,0-12 0,-7 5 0,5-7 0,-14 7 0,6-5 0,-8 5 0,0-7 0,0 8 0,9-6 0,-7 5 0,14-7 0,-6 0 0,9 0 0,-9 0 0,-2 0 0,0 0 0,-15 8 0,13-6 0,-15 6 0,17-1 0,-6 3 0,14-2 0,-6 0 0,9-1 0,-1-6 0,0 6 0,0 0 0,-7 3 0,-3 6 0,0-7 0,-6 6 0,-3-5 0,7 6 0,-13 2 0,23-3 0,-6-5 0,8 3 0,1-11 0,6 12 0,-5-12 0,5 5 0,-6 0 0,-1-6 0,0 6 0,7 0 0,-5-5 0,6 12 0,-8-6 0,0 8 0,0-8 0,-7 7 0,5-6 0,-14 0 0,6 5 0,-8-12 0,0 6 0,9-8 0,1 0 0,8 0 0,0 0 0,8 6 0,1 3 0,7 0 0,0-2 0</inkml:trace>
  <inkml:trace contextRef="#ctx0" brushRef="#br0" timeOffset="11">1557 9246 24575,'-15'-9'0,"-1"-5"0,0 6 0,0-8 0,1 7 0,-1-5 0,0 13 0,1-13 0,-1 5 0,0-7 0,7 0 0,-13 8 0,12-6 0,-14 5 0,8-7 0,0 0 0,-8 8 0,7-6 0,-15 4 0,14-5 0,-6-2 0,1 1 0,5 0 0,-14-1 0,14 1 0,-14-1 0,15 2 0,-15-2 0,14 8 0,-6-6 0,8 13 0,1-12 0,-9 5 0,6-7 0,-6 0 0,16 0 0,-13-6 0,10 4 0,-5-5 0,2 15 0,6-6 0,-1-3 0,-5 6 0,12-19 0,-12 19 0,13-13 0,-13 9 0,12-9 0,-5 6 0,0-6 0,5 9 0,-12-9 0,12 6 0,-13-14 0,13 14 0,-13-5 0,13 7 0,-5 0 0,0 1 0,6-1 0,-13 0 0,5 0 0,-7 1 0,0-1 0,1 7 0,-1 2 0,0 7 0,1 0 0,-1-7 0,0 5 0,0-5 0,-7 0 0,5 5 0,-6-6 0,8 1 0,1 6 0,-1-13 0,0 12 0,0-12 0,1 12 0,-9-12 0,6 12 0,-6-13 0,1 6 0,5 0 0,-6-6 0,8 7 0,1-1 0,6-5 0,-5 5 0,5-6 0,-7 6 0,-6-5 0,-4 5 0,1 0 0,2 1 0,14 1 0,-5 5 0,12-5 0,-5 7 0</inkml:trace>
  <inkml:trace contextRef="#ctx0" brushRef="#br0" timeOffset="12">872 9466 24575,'-16'0'0,"1"0"0,-1 0 0,0 0 0,0 0 0,8 7 0,-6-5 0,5 4 0,-7 1 0,0 2 0,1 0 0,6 4 0,-5-11 0,5 5 0,-15 1 0,7-7 0,-7 14 0,8-7 0,0 8 0,1-7 0,6 4 0,-5-4 0,5 0 0,1 5 0,-6-6 0,12 8 0,-12-8 0,5 6 0,-7-5 0,1-1 0,-1 6 0,0-5 0,0 6 0,1-6 0,6 5 0,-5-12 0,12 11 0,-12-11 0,6 12 0,-8-5 0,0 6 0,0 1 0,-7 0 0,5-1 0,-6 2 0,0-1 0,14-1 0,-13 1 0,15-7 0,-1 5 0,-5-12 0,12 11 0,-5-4 0,0 15 0,-3 11 0,0-14 0,2 3 0</inkml:trace>
  <inkml:trace contextRef="#ctx0" brushRef="#br0" timeOffset="13">1640 9253 24575,'0'24'0,"0"-7"0,0 7 0,0-9 0,0 1 0,0-1 0,0 1 0,0 0 0,0-1 0,0 1 0,0-1 0,0 1 0,0 7 0,0-5 0,0 5 0,0-7 0,0 0 0,0-1 0,0 9 0,7 1 0,-5 9 0,6 0 0,-8-1 0,0-7 0,0 6 0,0-15 0,0 7 0,0-1 0,0 3 0,0 0 0,0-3 0,0 1 0,0 2 0,0-1 0,0 7 0,0-15 0,-8 15 0,6-14 0,-6 5 0,8-7 0,-6-1 0,4 1 0,-5-1 0,7 1 0,-7 0 0,5-1 0,-12-6 0,12 5 0,-12-6 0,6 8 0,-1-1 0,-5 1 0,5-1 0,-7 9 0,-8 2 0,6-1 0,1-1 0,3-9 0,5 1 0,0-1 0,2 1 0,0-7 0,6 4 0,-6-4 0,7 7 0,0-1 0,-7 1 0,5-1 0,-5 1 0,7-1 0,-7-6 0,5-2 0,-5-7 0</inkml:trace>
  <inkml:trace contextRef="#ctx0" brushRef="#br0" timeOffset="14">842 8706 24575,'15'-9'0,"1"-5"0,-1 12 0,-6-12 0,5 13 0,-12-13 0,11 5 0,-11-7 0,12 0 0,-12-7 0,5 5 0,0-14 0,-5 6 0,14-17 0,-7 7 0,1-17 0,5 17 0,-6-7 0,1 9 0,5-9 0,-13 6 0,6 2 0,-8 3 0,0 15 0,0-7 0,0 8 0,0 0 0,0 1 0,0-1 0,0 0 0,0 1 0,0-1 0,0-8 0,0-2 0,0 0 0,0-5 0,0 13 0,0-6 0,0 8 0,0 1 0,0-1 0,0 0 0,0 0 0,0 1 0,0-1 0,0 0 0,0 1 0,0-1 0,0 0 0,0 0 0,0 1 0,0-9 0,0 6 0,0-6 0,0 16 0,0 1 0</inkml:trace>
  <inkml:trace contextRef="#ctx0" brushRef="#br0" timeOffset="15">704 8579 24575,'-16'0'0,"0"0"0,1 0 0,-1 7 0,0-5 0,0 12 0,1-6 0,-9 9 0,-2-1 0,-8 1 0,8-1 0,-5 1 0,13-2 0,-6-5 0,8-4 0,8 1 0,-6-5 0,12 12 0,-12-12 0,5 11 0,-7-11 0,8 12 0,-6-12 0,5 5 0,-7-1 0,1-4 0,-1 5 0,0-7 0,0 7 0,1-5 0,-1 5 0,0-7 0,0 0 0,1 0 0,-1 0 0,7 7 0,-5 1 0,13 8 0,-6-1 0,7 1 0,-7-1 0,5 1 0,-12-1 0,5 9 0,-9 11 0,9 21 0,1-23 0,8 2 0</inkml:trace>
  <inkml:trace contextRef="#ctx0" brushRef="#br0" timeOffset="16">634 9634 24575,'0'43'0,"0"2"0,8 0 0,2 8 0,6-25 0,1 13 0,-1-24 0,0 7 0,-7-9 0,5 1 0,-13-1 0,6 1 0,-7 0 0,0-1 0,0 1 0,0-1 0,0 1 0,0-1 0,0 1 0,0-1 0,0 1 0,0-1 0,0 1 0,0-1 0,0 1 0,0 0 0,0-1 0,0 1 0,0-1 0,0 1 0,0-1 0,0 1 0,0-1 0,0 1 0,0-1 0,0 1 0,-7-1 0,5 9 0,-12-6 0,13 5 0,-6-7 0,0-1 0,5 1 0,-12-8 0,12 6 0,-12-5 0,13 6 0,-13 1 0,12 0 0,-12-1 0,12 1 0,-5-1 0,7-6 0,0-2 0</inkml:trace>
  <inkml:trace contextRef="#ctx0" brushRef="#br0" timeOffset="17">1722 9914 24575,'15'16'0,"1"7"0,0-5 0,-7 5 0,5-7 0,-12-1 0,12 1 0,-5 8 0,6-7 0,2 7 0,-9-9 0,6 1 0,-5-1 0,-1 1 0,6 0 0,-12-1 0,12-6 0,-13 4 0,13-11 0,-12 12 0,12-5 0,-6 6 0,8 1 0,-1-1 0,1 1 0,0-1 0,-8 1 0,6-1 0,-5-6 0,-1 5 0,6-6 0,-12 8 0,12-7 0,-6-2 0,1-1 0,-2-4 0,-7 5 0</inkml:trace>
  <inkml:trace contextRef="#ctx0" brushRef="#br0" timeOffset="18">2166 9129 24575,'-16'-16'0,"0"1"0,1-1 0,6 0 0,-5 7 0,12-5 0,-12 13 0,12-13 0,-12 5 0,13-7 0,-13 7 0,5 2 0,0 0 0,-5 6 0,5-13 0,-6 5 0,-1-7 0,0-8 0,-1-1 0,1-1 0,6-6 0,-3 14 0,3-14 0,1 15 0,-5 0 0,12 3 0,-12 5 0,12-7 0,-12 1 0,13-1 0,-13 7 0,12-5 0,-12 5 0,5-14 0,0 5 0,-6-14 0,5 6 0,-6 0 0,6-5 0,-4 13 0,13-6 0,-13 8 0,12 1 0,-5-1 0,0 7 0,5-5 0,-5 5 0,0 1 0,5 1 0,-5 7 0</inkml:trace>
  <inkml:trace contextRef="#ctx0" brushRef="#br0" timeOffset="19">2129 9154 24575,'0'24'0,"0"-7"0,0 7 0,0-1 0,0-5 0,0 14 0,0-15 0,0 7 0,0-9 0,0 1 0,0-1 0,0 1 0,0 0 0,0-1 0,0 1 0,7-1 0,1 1 0,8-1 0,-7 1 0,4-1 0,-11 1 0,5-1 0,0-6 0,-5 5 0,11-6 0,-4 8 0,0 0 0,5-1 0,-6 1 0,8 7 0,0-5 0,-7 5 0,5-7 0,-5-1 0,-1 1 0,-1 0 0,0-1 0,-5 1 0,5-1 0,0-6 0,-6-2 0,6-7 0</inkml:trace>
  <inkml:trace contextRef="#ctx0" brushRef="#br0" timeOffset="20">3858 7300 24575,'0'-21'0,"0"-10"0,0-13 0,0 0 0,5 2 0,1 6 0,6 1 0,-5 5 0,-2 2 0,-5 0 0,0 5 0,0-5 0,0 0 0,0 5 0,0-5 0,4 11 0,-2 2 0,2-1 0,-4 5 0,0-4 0,0 4 0,0-4 0,0 3 0,0-3 0,0 5 0,0 0 0,0 0 0,0-1 0,0 1 0,0-5 0,0-2 0,0-5 0,0 0 0,0 1 0,0-7 0,0 9 0,0-7 0,0 14 0,0-3 0,0 5 0,-5 4 0,4-3 0,-3 3 0,4-4 0,0 0 0,-5-5 0,4-2 0,-4-5 0,0-6 0,3 5 0,-8-5 0,4 6 0,0 0 0,-3 5 0,8 2 0,-3 5 0,-1 0 0,4 0 0,-3-6 0,-1-1 0,4-10 0,-10-3 0,4-12 0,-5 5 0,0-12 0,5 12 0,-4-6 0,5 8 0,-1-1 0,-3 7 0,9 1 0,-4 0 0,0 5 0,4-11 0,-4 4 0,0 1 0,4-5 0,-10 5 0,5-7 0,-6-9 0,1 7 0,4-1 0,-3 11 0,9 6 0,-4 0 0,0 0 0,4 0 0,-4 0 0,0 1 0,4 4 0,-4-4 0,5 5 0,0-12 0,0 4 0,0-4 0,0 6 0,0 1 0,0-17 0,0 12 0,0-18 0,0 15 0,0 0 0,0-5 0,0 10 0,0-4 0,0 6 0,0 0 0,0 1 0,0-1 0,0 0 0,0 0 0,0 0 0,0 0 0,0-22 0,0 11 0,0-18 0,0 15 0,0 7 0,0-5 0,0 11 0,0-11 0,0 10 0,0-10 0,0 5 0,0-1 0,0-4 0,0 5 0,0-6 0,0 5 0,0 2 0,0 6 0,0 6 0,0 0 0,0 6 0,0 0 0,0-5 0,0-2 0,0 0 0,0-9 0,5 7 0,1-9 0,5 7 0,-5-1 0,4 0 0,-9 5 0,8 2 0,-8 5 0,4-1 0,-5 1 0,4 0 0,2-5 0,0 3 0,-1-3 0,-1 5 0,-3-1 0,4-3 0,-1 2 0,-3-2 0,4-2 0,-1 5 0,-3-4 0,9-7 0,-9 4 0,10-16 0,-5 5 0,6-14 0,0 6 0,0-5 0,0 13 0,-1 1 0,0 6 0,-1 5 0,0 6 0,-5 2 0,0 4 0,-5-6 0,4 1 0,-3 0 0,9-5 0,-9 3 0,8-3 0,-8 5 0,9-6 0,-9 0 0,8-1 0,-8-4 0,4 10 0,-5-5 0,0 6 0,0 0 0,4 4 0,-3-3 0,4 4 0,-5-5 0,0-6 0,0 0 0,0-6 0,5-6 0,-4 4 0,10-10 0,-10 11 0,4-5 0,-5 6 0,5 5 0,-4 2 0,3 5 0,-4 0 0,0 0 0,0-1 0,0-4 0,0-2 0,0 1 0,0-5 0,0 10 0,0-5 0,0 6 0,0 0 0,0 0 0,0 0 0,0-1 0,-4 1 0,3 0 0,-8 0 0,7 0 0,-7 0 0,8-1 0,-8-4 0,8 4 0,-9-10 0,9 10 0,-9-10 0,9 9 0,-4-8 0,0 8 0,4-3 0,-3 5 0,4 0 0,0-6 0,0 5 0,0-5 0,0 1 0,0 4 0,0-5 0,0 6 0,0 0 0,0 0 0,0-6 0,0 0 0,0-12 0,0 4 0,0-10 0,0 11 0,0 0 0,0 8 0,0 5 0,0 0 0,4 4 0,2 1 0,4 5 0,-5 0 0,0 0 0</inkml:trace>
  <inkml:trace contextRef="#ctx0" brushRef="#br0" timeOffset="21">3739 5719 24575,'-10'0'0,"0"0"0,-12 0 0,10 0 0,-15 0 0,10 0 0,-11 0 0,-1 0 0,-7 0 0,1 0 0,-1 0 0,7 0 0,-5 0 0,11 0 0,-5 0 0,0 0 0,4 0 0,-9 0 0,3 0 0,1 0 0,-5 0 0,10 0 0,-10 0 0,5 5 0,-1-3 0,3 8 0,5-9 0,5 4 0,-4-5 0,5 0 0,-6 0 0,0 5 0,0-4 0,0 4 0,-4-5 0,-3 0 0,6 0 0,-10 0 0,15 0 0,-10 0 0,11 0 0,-3 0 0,-3 0 0,5 0 0,-9-5 0,11 3 0,-6-2 0,5-1 0,-4 4 0,10-4 0,0 5 0,7 0 0</inkml:trace>
  <inkml:trace contextRef="#ctx0" brushRef="#br0" timeOffset="22">3368 5776 24575,'-11'28'0,"-2"-2"0,-11 10 0,0 5 0,6-10 0,-12 12 0,21-18 0,-18 8 0,14-15 0,-4 0 0,6-3 0,2-10 0,3 1 0,-9 3 0,-2-8 0,-5 9 0,0-4 0,-6 5 0,5 0 0,-5 0 0,11 0 0,-3 0 0,8-1 0,-3-4 0,9 3 0,-8-8 0,7 8 0,-8-4 0,-1 1 0,0 3 0,-6-3 0,5 5 0,2-5 0,5 3 0,-1-4 0,1 1 0,5 3 0,-4-4 0,3 5 0,0 6 0,-3 0 0,8 6 0,-10 6 0,10-5 0,-4-5 0,5-8 0</inkml:trace>
  <inkml:trace contextRef="#ctx0" brushRef="#br0" timeOffset="23">2930 5697 24575,'-16'-10'0,"4"-2"0,-15-17 0,13 5 0,-15-11 0,12 12 0,-1-5 0,-3 6 0,9 0 0,-9 0 0,9 0 0,-4 0 0,0-6 0,3-1 0,-9-7 0,9 7 0,-4 1 0,6 6 0,0 0 0,5 5 0,-3 2 0,7 5 0,-7 4 0,4 2 0,-1-1 0,-3 0 0,3-1 0,-4 1 0,0 1 0,-5 3 0,3-8 0,-8 8 0,3-9 0,-5 9 0,5-8 0,-3 7 0,8-7 0,-3 8 0,9-8 0,2 8 0,4-3 0</inkml:trace>
  <inkml:trace contextRef="#ctx0" brushRef="#br0" timeOffset="24">3772 5861 24575,'0'-10'0,"0"-6"0,5 0 0,1-6 0,0 5 0,4 2 0,-9 4 0,3 1 0,1 0 0,-4 0 0,8 4 0,-3-8 0,4 7 0,0-8 0,-1 9 0,-3-3 0,3 3 0,-4 1 0,6-10 0,-1 8 0,0-3 0,0 1 0,0 3 0,0 0 0,0-3 0,1 4 0,4-11 0,1 4 0,12-9 0,-5 9 0,5-10 0,-6 5 0,0 0 0,-6 2 0,0 8 0,-6-2 0,0 8 0,0-3 0,0-1 0,5 4 0,2-8 0,4 3 0,-4-5 0,3 0 0,1 0 0,-3 1 0,2-1 0,-10 6 0,5-5 0,-3 4 0,3-4 0,0-1 0,-4 1 0,5 0 0,-1-1 0,-3-4 0,3-2 0,1-1 0,-4-2 0,4 8 0,-6-3 0,0 4 0,0 1 0,0 5 0,0-4 0,0 3 0,0 0 0,0-3 0,0 4 0,6-6 0,0-4 0,12-3 0,-5 0 0,11-4 0,-11 10 0,11-10 0,-11 14 0,5-2 0,-16 10 0,-2 0 0</inkml:trace>
  <inkml:trace contextRef="#ctx0" brushRef="#br0" timeOffset="25">4451 5375 24575,'0'21'0,"0"1"0,0 0 0,0-6 0,0 0 0,0-6 0,0 5 0,0-4 0,5 5 0,0-6 0,5 0 0,1 5 0,-5-4 0,3 0 0,-8-2 0,8-3 0,-4 4 0,6 0 0,-6 0 0,4 0 0,-3 0 0,4 0 0,-5 0 0,4 0 0,-8 0 0,8 0 0,-8 0 0,8-4 0,-8 3 0,8-8 0,-3 8 0,4-8 0,0 8 0,0-4 0,0 1 0,0 3 0,0-8 0,0 8 0,0-8 0,0 8 0,0-8 0,0 3 0,-4 1 0,3-4 0,-4 4 0,5-5 0,1 0 0,-1 0 0,0 0 0,0 0 0,0 0 0,0 0 0,-5 9 0,0-6 0,-5 6 0</inkml:trace>
  <inkml:trace contextRef="#ctx0" brushRef="#br0" timeOffset="26">4372 5401 24575,'11'0'0,"-1"0"0,0 0 0,5 0 0,-4 0 0,10 0 0,-10 0 0,4-5 0,-5 4 0,0-4 0,0 5 0,0 0 0,1-4 0,-1 3 0,0-4 0,-5 1 0,4 3 0,-3-4 0,4 5 0,0 0 0,0 0 0,5 0 0,2 0 0,-1 0 0,5 0 0,-10 0 0,4 0 0,-5 0 0,0 0 0,0 0 0,0 0 0,1 0 0,-1 0 0,0 0 0,0 0 0,0 0 0,0 0 0,-5 5 0,0 0 0,-1 1 0,-3 3 0,8-4 0,-3 5 0,4 0 0,0 0 0,0-4 0,0 3 0,0-8 0,-4 8 0,3-8 0,-8 8 0,8-8 0,-8 8 0,8-8 0,-8 8 0,8 2 0,-8-4 0,4 2 0</inkml:trace>
  <inkml:trace contextRef="#ctx0" brushRef="#br0" timeOffset="27">3898 2068 24575,'-15'0'0,"3"0"0,-8 0 0,9 0 0,-4 0 0,5 0 0,0 0 0,-1 0 0,1 0 0,0 0 0,0 0 0,0 0 0,0 0 0,-1-5 0,1 4 0,0-3 0,0 4 0,0 0 0,0 0 0,-1 0 0,1-5 0,0-1 0,-5 1 0,3-4 0,-8 3 0,8-4 0,-8 3 0,8-2 0,-3 4 0,5-1 0,-6-3 0,5 3 0,-5-5 0,6 6 0,-5-5 0,3 5 0,-8-6 0,3 0 0,0 0 0,-3 1 0,3 4 0,0-4 0,-3 4 0,8 1 0,-8-5 0,8 9 0,-8-4 0,3 0 0,-5 4 0,0-9 0,0 9 0,-9-9 0,6 4 0,-6-5 0,14 5 0,-4-4 0,10 4 0,-4 0 0,4-3 0,-4 8 0,8-8 0,-12 3 0,12 0 0,-9-3 0,6 3 0,0 0 0,-5-3 0,-1 3 0,-6 0 0,6-3 0,0 8 0,6-8 0,-5 8 0,3-8 0,-3 8 0,5-8 0,-5 8 0,-2-9 0,0 9 0,-3-4 0,3 0 0,0 4 0,-3-4 0,8 0 0,-8 4 0,8-8 0,-9 8 0,10-3 0,-10-1 0,5 4 0,-6-4 0,5 0 0,-3 4 0,3-3 0,-5 4 0,5-5 0,-3 4 0,3-4 0,0 5 0,-3-5 0,3 4 0,-5-4 0,5 5 0,-3-5 0,8 4 0,-8-8 0,4 3 0,0 0 0,-5-4 0,10 5 0,-10-6 0,10 5 0,-5-4 0,6 9 0,0-8 0,0 8 0,0-3 0,4-1 0,-3 4 0,8-8 0,-8 8 0,3-4 0,-4 1 0,0 3 0,-5-9 0,-2 4 0,0-5 0,-3 1 0,3-1 0,0 0 0,2 1 0,5 4 0,0-3 0,-1 3 0,6-4 0,-4 5 0,8-4 0,-4 3 0,5-4 0,-4 4 0,2-8 0,-7 2 0,3-10 0,-10 0 0,3-6 0,-8-1 0,8-1 0,-9-4 0,10 11 0,-5 0 0,7 8 0,4 5 0,2 4 0,4 1 0</inkml:trace>
  <inkml:trace contextRef="#ctx0" brushRef="#br0" timeOffset="28">3897 2034 24575,'0'-35'0,"0"-7"0,0 11 0,0-10 0,0 11 0,0-5 0,0 0 0,0 5 0,0-4 0,0-2 0,0-1 0,0-5 0,10 6 0,-2 1 0,9 5 0,-6 2 0,-1 12 0,1-5 0,-1 14 0,-4-7 0,3 13 0,-3-8 0,4-2 0,0-1 0,1-3 0,-1 5 0,0-6 0,0 5 0,1-4 0,-1 4 0,-5 1 0,0 0 0,-5 0 0,5-5 0,-4 3 0,4-9 0,0 5 0,-4-6 0,4 5 0,-1 6 0,-3 2 0,4 4 0,-5-5 0,0-1 0,0 1 0,0 0 0,0 0 0,0-6 0,0 0 0,0-6 0,0 5 0,0-3 0,0 3 0,0 0 0,0 2 0,0 5 0,0 0 0,0-1 0,0 1 0,0 0 0,4-5 0,2 3 0,5-8 0,-5 8 0,-2-8 0,-4-3 0,0-7 0,0-5 0,0 6 0,-5-5 0,4 10 0,-4-4 0,0 12 0,4 0 0,-4 6 0,1 4 0,3-3 0,-4 4 0,5-5 0,0-1 0,0-4 0,0 4 0,0-10 0,0 9 0,0-3 0,-5 0 0,4 3 0,-4-3 0,1 9 0,3-3 0,-8 8 0,7-3 0,-2 4 0</inkml:trace>
  <inkml:trace contextRef="#ctx0" brushRef="#br0" timeOffset="29">3953 2086 24575,'28'0'0,"1"0"0,13 0 0,10 0 0,-7 0 0,5 0 0,-8 0 0,2 0 0,0 0 0,-2 0 0,-13 0 0,-1 0 0,-6 0 0,-6 0 0,0 0 0,-6 0 0,0-5 0,5 4 0,1-3 0,6-1 0,0-1 0,0-5 0,0 0 0,5-1 0,-8-4 0,7 9 0,-14-8 0,3 10 0,-5-5 0,0-1 0,6 1 0,-5 0 0,16-2 0,-9 2 0,9-2 0,-5-4 0,0 4 0,0-9 0,0 9 0,-1-4 0,-4 6 0,-2-1 0,0 1 0,2-1 0,0-5 0,9 4 0,-7-9 0,18-2 0,-12 0 0,1 2 0,-6 0 0,-3 9 0,5-4 0,-6 6 0,5-1 0,-10 1 0,10-1 0,-5 0 0,6 0 0,-6 0 0,5 5 0,-10-3 0,10 3 0,-10 1 0,4 0 0,1 0 0,-5 4 0,14-9 0,-13 9 0,13-3 0,-13-1 0,8 4 0,-3-9 0,-1 5 0,5-1 0,-5-4 0,6 9 0,0-4 0,0 0 0,-1 4 0,1-4 0,-5 5 0,3-5 0,-8 4 0,8-9 0,-9 9 0,5-8 0,-1 3 0,-4-5 0,10 0 0,-10 1 0,14-5 0,-13 3 0,8-3 0,-10 10 0,0-4 0,6 7 0,-5-7 0,4 4 0,0-6 0,2 1 0,0-1 0,3-5 0,-9 5 0,10-5 0,-10 10 0,4-3 0,-5 8 0,1-4 0,-1 1 0,0 3 0,-5-8 0,4 3 0,-3-4 0,4 4 0,-5-3 0,4 8 0,-8-8 0,4 8 0,-5-4 0</inkml:trace>
  <inkml:trace contextRef="#ctx0" brushRef="#br0" timeOffset="30">2416 1651 24575,'-17'0'0,"-9"0"0,13 0 0,-14 0 0,4 0 0,5 0 0,-8 9 0,3-1 0,0 13 0,-5-4 0,6 5 0,0-1 0,5 1 0,-4-5 0,9-1 0,-3-6 0,9 0 0,-3 0 0,8 0 0,-8 0 0,3-4 0,-4 3 0,-5-3 0,-2 9 0,-11 3 0,5 4 0,-12 7 0,11-5 0,-5 5 0,-3-7 0,7-5 0,-2-2 0,11-5 0,6 0 0,-5 1 0,-2-1 0,0 6 0,-4-4 0,-2 9 0,0-8 0,-5 8 0,6-9 0,0 4 0,0-5 0,0 0 0,-4 4 0,3-3 0,2 3 0,0-9 0,-2 4 0,0-4 0,-5 5 0,0-5 0,5 4 0,-5-9 0,6 9 0,-6-9 0,10 8 0,-15-8 0,15 4 0,-16-5 0,5 0 0,-1 0 0,-4 0 0,5 0 0,-7 0 0,7 0 0,1 0 0,6 0 0,0 0 0,0 0 0,6 0 0,-5 0 0,-5 0 0,7-5 0,-12-1 0,20-4 0,-5 4 0,11-3 0,0 8 0,5-4 0</inkml:trace>
  <inkml:trace contextRef="#ctx0" brushRef="#br0" timeOffset="31">1734 2169 24575,'-15'-5'0,"3"4"0,-3-8 0,5 8 0,-1-14 0,1 13 0,-6-8 0,4 0 0,-3 8 0,4-12 0,-4 8 0,3-5 0,-3 1 0,0-1 0,3 6 0,-3-5 0,5 5 0,0-6 0,-6 1 0,5 0 0,-5 4 0,6-3 0,-5 7 0,3-7 0,-3 4 0,0-1 0,3 2 0,-3-1 0,-1 4 0,5-8 0,-5 8 0,6-8 0,-5 8 0,3-4 0,-3 1 0,5 2 0,0-2 0,-10 4 0,7-5 0,-7 4 0,10-3 0,-5-1 0,3 4 0,-3-9 0,0 9 0,3-8 0,-3 8 0,-1-4 0,5 5 0,-4-4 0,-1 3 0,5-4 0,-10 0 0,4 4 0,1-4 0,-5 0 0,10 4 0,-5-4 0,6 1 0,0 3 0,0-4 0,0 1 0,-1-2 0,-3-4 0,2 4 0,-2-3 0,4 3 0,-1-4 0,-4 5 0,4-4 0,-5 7 0,6-7 0,-5 3 0,3 1 0,-8-5 0,8 4 0,-8-5 0,3 1 0,0-1 0,-3-4 0,9 8 0,-4-6 0,5 7 0,0-4 0,4-6 0,-3 0 0,3-6 0,0 0 0,-4 0 0,9 0 0,-4 5 0,5 2 0,0 9 0,0 2 0</inkml:trace>
  <inkml:trace contextRef="#ctx0" brushRef="#br0" timeOffset="32">710 2423 24575,'0'10'0,"-5"5"0,-1 2 0,0-1 0,-4-1 0,4 1 0,-4-5 0,4 4 0,-8-4 0,11-1 0,-6 0 0,4-4 0,4 3 0,-8-4 0,3 5 0,1 0 0,-4-4 0,3-2 0,0 1 0,-3-4 0,4 3 0,-6 1 0,1-4 0,0 8 0,0-8 0,0 8 0,0-8 0,-1 4 0,1-1 0,0-3 0,4 8 0,2-3 0,-1 4 0,4-5 0,-3 0 0</inkml:trace>
  <inkml:trace contextRef="#ctx0" brushRef="#br0" timeOffset="33">743 2402 24575,'-22'0'0,"0"0"0,6 0 0,-5 0 0,9 0 0,-3 0 0,5 0 0,0 0 0,-6 0 0,5 0 0,-10 0 0,10 0 0,-5 0 0,6 0 0,0 0 0,0 0 0,0 0 0,-6-5 0,5-1 0,-4-5 0,4 6 0,1-4 0,0 3 0,0-4 0,0 4 0,0-3 0,4 4 0,-3-1 0,3-3 0,-4 3 0,0-4 0,0 0 0,0 0 0,-1 0 0,1-1 0,0 1 0,0 5 0,4-4 0,-3 7 0,4-7 0,-6 8 0,1 1 0,5 1 0,0 4 0</inkml:trace>
  <inkml:trace contextRef="#ctx0" brushRef="#br0" timeOffset="34">618 1544 24575,'-16'0'0,"5"0"0,-5 0 0,6 0 0,0 0 0,-5 0 0,-2 0 0,-5 0 0,5 0 0,2 0 0,0 0 0,-2 0 0,0 0 0,-3 0 0,8 0 0,-8 5 0,8-4 0,-3 4 0,5 0 0,-6-4 0,5 3 0,-10-4 0,10 0 0,-5 0 0,6 0 0,0 0 0,-5 0 0,3 0 0,-3 0 0,5 0 0,-6 0 0,5 0 0,-5 0 0,6 0 0,-5 0 0,3 0 0,-3 0 0,5 0 0,4 5 0,2-4 0,4 3 0</inkml:trace>
  <inkml:trace contextRef="#ctx0" brushRef="#br0" timeOffset="35">653 1565 24575,'0'-10'0,"0"0"0,0 0 0,0-6 0,-10 4 0,3-3 0,-4 4 0,2 1 0,4 5 0,-1-5 0,-3 5 0,3-5 0,-4 4 0,5-3 0,-4 8 0,3-8 0,-4 8 0,-6-9 0,5 5 0,-5-6 0,1 0 0,4 6 0,-5-5 0,6 5 0,0-5 0,0 4 0,0-3 0,-6 8 0,5-4 0,-5 1 0,6 3 0,0-9 0,0 9 0,0-3 0,0-1 0,-1 4 0,1-8 0,0 8 0,4-8 0,2 8 0,4-4 0</inkml:trace>
  <inkml:trace contextRef="#ctx0" brushRef="#br0" timeOffset="36">1188 1926 24575,'0'-22'0,"0"6"0,0 0 0,0 6 0,0 0 0,0 0 0,0 0 0,0-6 0,0-1 0,0 1 0,0 0 0,0 1 0,0 4 0,0-5 0,0 6 0,0 0 0,-4 4 0,3-3 0,-4 3 0,5-4 0,-4 0 0,-3-5 0,2 3 0,-5-8 0,4 8 0,0-3 0,-3 9 0,8-3 0,-3 4 0,-1-1 0,4-3 0,-8 8 0,8-8 0,-8 3 0,8-4 0,-8 0 0,3 0 0,0-1 0,-3 6 0,8-4 0,-3 8 0,4-4 0</inkml:trace>
  <inkml:trace contextRef="#ctx0" brushRef="#br0" timeOffset="37">1727 1099 24575,'-11'0'0,"-4"0"0,4 0 0,-5 0 0,1 0 0,3 0 0,-3 0 0,5 0 0,0 0 0,0 0 0,-1 0 0,1 0 0,0 0 0,0 0 0,0 0 0,0 0 0,-1-5 0,1 4 0,0-8 0,-5 3 0,8-4 0,-8-1 0,10 6 0,-5-4 0,4 3 0,-3 0 0,3-3 0,-4 4 0,0-5 0,-1-6 0,-4 4 0,3-8 0,-4 8 0,1-9 0,3 10 0,-4-10 0,6 10 0,0-5 0,-1 11 0,1-4 0,0 3 0,0-4 0,0 4 0,4-3 0,-3 3 0,3 1 0,1-4 0,-4 8 0,3-8 0,-4 3 0,0-4 0,0 0 0,4-1 0,-3 6 0,3-4 0,1 3 0,0-4 0,1 0 0,2 0 0,-7-1 0,8 1 0,-3 0 0,-1 0 0,4 0 0,-3 4 0,4 2 0</inkml:trace>
  <inkml:trace contextRef="#ctx0" brushRef="#br0" timeOffset="38">1771 1074 24575,'0'-15'0,"0"4"0,0-10 0,-4 4 0,2 1 0,-12 0 0,11 6 0,-11-6 0,12 4 0,-12-3 0,11 4 0,-6-4 0,4 3 0,-1-3 0,1 5 0,-4-1 0,8 1 0,-8 0 0,7 0 0,-2 0 0,4 0 0,0-1 0,0 1 0,0 0 0,0-5 0,0 3 0,0-8 0,0 8 0,0-8 0,0 8 0,0-8 0,0 8 0,0-9 0,0 10 0,0-10 0,0 10 0,0-10 0,0 5 0,0-1 0,0-4 0,0 10 0,0-4 0,0 9 0,0 1 0</inkml:trace>
  <inkml:trace contextRef="#ctx0" brushRef="#br0" timeOffset="39">1720 1041 24575,'5'-10'0,"1"-5"0,4 3 0,-4-3 0,3 5 0,-8 0 0,3-1 0,1 1 0,-4 0 0,8-5 0,-3 3 0,5-8 0,-1 3 0,-4-5 0,3 5 0,-3 2 0,4 5 0,-4 0 0,3 0 0,-4-1 0,5 1 0,-4 0 0,3 0 0,-4 0 0,5 0 0,0-1 0,0 1 0,0 0 0,1 0 0,-1 0 0,0 0 0,0 4 0,0-3 0,0 3 0,0-4 0,0 4 0,0-3 0,0 4 0,0-5 0,0-1 0,0 1 0,0 0 0,0 4 0,0-3 0,0 4 0,0-1 0,0 2 0,0-1 0,0 4 0,0-8 0,0 3 0,6 1 0,-5-4 0,4 3 0,-5 0 0,0-3 0,0 8 0,1-3 0,-6-1 0,4 4 0,-8-3 0,4 4 0</inkml:trace>
  <inkml:trace contextRef="#ctx0" brushRef="#br0" timeOffset="40">2483 1684 24575,'0'-17'0,"0"-4"0,0 5 0,0-6 0,0 0 0,0 5 0,0-4 0,4 10 0,2-4 0,4 4 0,0 6 0,-4-9 0,3 11 0,-4-11 0,5 13 0,-4-8 0,3 3 0,-4-4 0,1 0 0,3 4 0,-4-3 0,6-2 0,-1-5 0,1-6 0,0 0 0,5 0 0,-4 5 0,3-3 0,-5 8 0,1 1 0,-6-3 0,0 7 0,0-20 0,-4 9 0,5-16 0,-6 5 0,0-7 0,5 1 0,-4 5 0,4 3 0,-5 5 0,5 5 0,-4 2 0,3 4 0,-4-4 0,0 4 0,0-10 0,0 4 0,0 1 0,0-5 0,0 10 0,0-5 0,0 6 0,0 4 0,0 2 0</inkml:trace>
  <inkml:trace contextRef="#ctx0" brushRef="#br0" timeOffset="41">2671 1086 24575,'0'-15'0,"0"3"0,-5-14 0,4 13 0,-14-14 0,12 11 0,-16-2 0,16 3 0,-11 4 0,13 1 0,-8 0 0,3 0 0,1 0 0,-4 0 0,3-1 0,-4 1 0,0 0 0,4 0 0,-3 0 0,8 0 0,-8-1 0,3 1 0,0 0 0,-3 0 0,4 0 0,-1 0 0,-3 4 0,8-3 0,-8 8 0,8-8 0,-4 8 0,5-4 0</inkml:trace>
  <inkml:trace contextRef="#ctx0" brushRef="#br0" timeOffset="42">2739 859 24575,'15'-11'0,"-3"-4"0,3 3 0,-5-4 0,0 11 0,1-4 0,-1 8 0,-5-9 0,4 5 0,-3-1 0,4-8 0,0 7 0,1-8 0,-1 4 0,0 6 0,0-4 0,-5 3 0,4 0 0,-3-3 0,4 4 0,0-1 0,0-3 0,0 3 0,0-4 0,0 0 0,0 0 0,0 4 0,0-3 0,0 4 0,0-1 0,0-3 0,0 8 0,0-8 0,0 8 0,1-8 0,-6 3 0,4 0 0,-8-3 0,8 4 0,-3-6 0,4 1 0,0 0 0,0 0 0,0 4 0,0-3 0,0 8 0,-5-3 0,0 4 0</inkml:trace>
  <inkml:trace contextRef="#ctx0" brushRef="#br0" timeOffset="43">3010 1850 24575,'-15'0'0,"3"0"0,-8 10 0,3-3 0,0 8 0,2-9 0,9 3 0,-3-3 0,4-1 0,-11 0 0,0-5 0,-1 4 0,2 2 0,-1 4 0,-1 1 0,1-1 0,-5 1 0,5 4 0,-6-3 0,5 4 0,2-6 0,4 0 0,1 0 0,0 0 0,4 0 0,-3-4 0,4 3 0,-1-4 0,-8 11 0,7 0 0,-9 6 0,0 0 0,4-6 0,-4 5 0,10-10 0,-3 4 0,3-4 0,1-1 0,0 0 0,1 0 0,-2 0 0,0 0 0,-3 0 0,4 0 0,-1 0 0,-3-5 0,3 4 0,-4-3 0,0 4 0,0 0 0,4 0 0,-3 5 0,3-3 0,0 3 0,-3-5 0,8 0 0,-4 0 0,1 0 0,3 0 0,-8 0 0,8-4 0,-4-2 0</inkml:trace>
  <inkml:trace contextRef="#ctx0" brushRef="#br0" timeOffset="44">2378 2470 24575,'0'10'0,"0"0"0,0 0 0,0 0 0,0 0 0,0 1 0,0-1 0,5 0 0,0 0 0,1 0 0,-2 0 0,1 5 0,-4-4 0,4 5 0,-5-6 0,0 0 0,0 0 0,0 0 0,0 0 0,0 0 0,0 5 0,0 2 0,0-1 0,0 5 0,0-10 0,0 4 0,0-5 0,0 0 0,0 0 0,0 0 0,0 1 0,0-1 0,0 0 0,0 0 0,0 0 0,0 0 0,0 0 0,0 0 0,0 0 0,0 0 0,0 0 0,0 0 0,0 0 0,0-4 0,0-2 0</inkml:trace>
  <inkml:trace contextRef="#ctx0" brushRef="#br0" timeOffset="45">2389 2486 24575,'-16'0'0,"0"0"0,-6 5 0,0 1 0,5 0 0,2 3 0,5-3 0,-6 4 0,0 1 0,-6 0 0,0 0 0,5-5 0,2 3 0,5-8 0,-1 4 0,1-5 0,0 0 0,0 0 0,-5 0 0,3 4 0,-3-3 0,-1 4 0,5-1 0,-10-3 0,5 9 0,-6-4 0,5 4 0,-4-4 0,10 3 0,-10-8 0,10 8 0,-10-3 0,5 5 0,-1-5 0,1 3 0,1-3 0,4 0 0,-5 3 0,6-8 0,4 8 0,-3-8 0,4 8 0,-1-3 0,-3 4 0,3 0 0,1 5 0,-5 1 0,4 12 0,0-14 0,0 2 0</inkml:trace>
  <inkml:trace contextRef="#ctx0" brushRef="#br0" timeOffset="46">4132 740 24575,'-10'0'0,"0"0"0,0 0 0,0 0 0,0 0 0,-1 0 0,1 0 0,-5 0 0,-2-5 0,1 4 0,-5-13 0,9 11 0,-8-7 0,8 10 0,-8-4 0,8 2 0,-3-3 0,5 1 0,0 3 0,-1-8 0,1 8 0,0-8 0,5 3 0,-9 0 0,7-3 0,-8 4 0,0-6 0,3 1 0,-3-1 0,9 1 0,-3 0 0,3 0 0,1 0 0,-4-1 0,3 1 0,0 0 0,-3 0 0,8 0 0,-8 0 0,8-1 0,-8 1 0,8 0 0,-8 4 0,8-3 0,-4 4 0,5-5 0,-4 4 0,3-3 0,-4 3 0,1-4 0,2-5 0,-2 3 0,-1-3 0,4 5 0,-8 0 0,8-1 0,-3 1 0,4 0 0,0 4 0,0 2 0</inkml:trace>
  <inkml:trace contextRef="#ctx0" brushRef="#br0" timeOffset="47">4129 461 24575,'0'-10'0,"0"0"0,0 0 0,0 0 0,0-1 0,0 1 0,0 0 0,0 0 0,4 4 0,-3-3 0,4 4 0,-1-1 0,2 1 0,-1 5 0,0 0 0</inkml:trace>
  <inkml:trace contextRef="#ctx0" brushRef="#br0" timeOffset="48">4267 833 24575,'0'-17'0,"0"-3"0,0 3 0,0 0 0,0 2 0,0-1 0,4 10 0,-3-9 0,8 10 0,-8-6 0,8 1 0,-3 5 0,0-4 0,-2 3 0,0 0 0,-2-3 0,7 4 0,-4-6 0,1 1 0,3 0 0,-4 0 0,5 0 0,0 0 0,0 0 0,0-1 0,1-4 0,4 3 0,-3-3 0,8 4 0,-8 0 0,3 1 0,-5 0 0,5-1 0,-3 1 0,3-1 0,-5 1 0,5 5 0,-3-4 0,3 3 0,-5 0 0,0 2 0,0-1 0,0 4 0,0-8 0,0 8 0,0-8 0,0 3 0,0-4 0,0 4 0,0-3 0,5 3 0,-3-4 0,3 0 0,-5 4 0,0-3 0,0 8 0,-4-8 0,3 8 0,-4-8 0,5 3 0,0-4 0,0 0 0,1-6 0,4 4 0,-3-8 0,4 8 0,-6-4 0,0 11 0,0-4 0,-4 8 0,-2-4 0</inkml:trace>
  <inkml:trace contextRef="#ctx0" brushRef="#br0" timeOffset="49">4307 736 24575,'-22'0'0,"6"0"0,0 0 0,11 5 0,0 0 0,5 1 0,0-2 0</inkml:trace>
  <inkml:trace contextRef="#ctx0" brushRef="#br0" timeOffset="50">5170 1723 24575,'0'-22'0,"0"0"0,0-6 0,0 5 0,0-11 0,0 11 0,0-5 0,0 6 0,0 0 0,0 5 0,0 2 0,0 5 0,0-1 0,0 1 0,0 0 0,5-5 0,-4-2 0,4 0 0,-5-3 0,0 8 0,0-8 0,5 8 0,-4-3 0,3 5 0,-4 0 0,5-1 0,-4 1 0,8 5 0,-8-4 0,8 3 0,-4 0 0,1-3 0,3 4 0,-4-6 0,6 6 0,-1-4 0,0 3 0,-5-4 0,4 0 0,-8 0 0,8-1 0,-8 1 0,8 0 0,-8 0 0,8 0 0,-3 0 0,4-6 0,-4 5 0,4-10 0,-5 10 0,6-5 0,-6 6 0,0 0 0,-1 0 0,-3 0 0,8 4 0,-8-3 0,8 3 0,-3-4 0,-1 0 0,4 4 0,-7-3 0,6 4 0,-2-1 0,4-3 0,0 3 0,0 1 0,0-4 0,0 3 0,0 0 0,-4-3 0,3 8 0,-8-8 0,8 4 0,-3-11 0,4 5 0,0-5 0,1 1 0,-1 3 0,0-3 0,0 5 0,0 0 0,0 0 0,-4-1 0,3 1 0,-8 0 0,8 0 0,-3 0 0,-1 0 0,4-1 0,-8 1 0,8 5 0,-8-4 0,8 7 0,-3-2 0,-1 4 0,0 0 0</inkml:trace>
  <inkml:trace contextRef="#ctx0" brushRef="#br0" timeOffset="51">5257 1693 24575,'0'10'0,"0"0"0,0 0 0,0 0 0,0 0 0,0 0 0,0 0 0,0 0 0,0 0 0,0 0 0,0 0 0,5-4 0,1 3 0,-1-3 0,4-1 0,-3 0 0,4-5 0,5 4 0,7-2 0,2 2 0,10 2 0,-5-5 0,0 4 0,5-5 0,-11 5 0,5-4 0,-6 4 0,-6-5 0,0 0 0,-6 0 0,0 5 0,0-4 0,0 3 0,0 1 0,0 0 0,5 6 0,2-1 0,5 6 0,-1-4 0,1 8 0,0-3 0,0 0 0,-1-1 0,1-5 0,0 0 0,0 0 0,-6-1 0,5 1 0,-9 4 0,8-2 0,-8 7 0,9-3 0,-9 5 0,3-6 0,-4 5 0,-1-10 0,1 4 0,-1-4 0,0-1 0,-5 0 0,0 0 0,-1-5 0,2 4 0,4-3 0,0-1 0,0 0 0,0-1 0,0-3 0,0 4 0,0-5 0,0 0 0,0 0 0,0 0 0,0 4 0,0-3 0,0 4 0,0-5 0,0 4 0,0-3 0,1 4 0,-6-1 0,4 2 0,-8 4 0,4-4 0,-5-2 0</inkml:trace>
  <inkml:trace contextRef="#ctx0" brushRef="#br0" timeOffset="52">6202 1264 24575,'0'-16'0,"0"0"0,0-1 0,0 2 0,0-1 0,0-1 0,0-4 0,0-1 0,0 0 0,0 0 0,0 0 0,0 5 0,0-3 0,0 8 0,0-3 0,0 5 0,0 0 0,0-6 0,0-1 0,0-10 0,0 3 0,0-10 0,0 5 0,5-1 0,-4-4 0,9 11 0,-4-11 0,0 11 0,4-5 0,-4 11 0,0-4 0,3 10 0,-3-10 0,4 10 0,0-5 0,0 6 0,0 0 0,1-5 0,-1 3 0,0-3 0,1 9 0,-1-3 0,-5 4 0,4-1 0,-8-3 0,8 8 0,-8-8 0,8 3 0,-3 0 0,-1-3 0,4 4 0,-8-5 0,8 4 0,-3-3 0,4 3 0,0-4 0,-4 0 0,2 0 0,-2 4 0,4 2 0,0 4 0,-4 0 0,-2 0 0</inkml:trace>
  <inkml:trace contextRef="#ctx0" brushRef="#br0" timeOffset="53">5617 702 24575,'0'-10'0,"0"-1"0,0 1 0,0 0 0,0-5 0,0 3 0,0-3 0,0 5 0,0 0 0,0-6 0,0-1 0,0 1 0,0 0 0,0 1 0,0 4 0,0-10 0,0 9 0,0-8 0,0 8 0,0-3 0,0 5 0,0 0 0,0 0 0,0-1 0,0-4 0,0-2 0,0 1 0,0-5 0,0 10 0,0-10 0,0 10 0,0-5 0,0 6 0,-4 0 0,3 4 0,-4 2 0</inkml:trace>
  <inkml:trace contextRef="#ctx0" brushRef="#br0" timeOffset="54">5648 621 24575,'11'-9'0,"-1"6"0,-4-11 0,3 13 0,-8-8 0,8-2 0,-3-1 0,5-8 0,-6 8 0,5-8 0,-4 8 0,4-3 0,-4 5 0,3 0 0,-8-1 0,3 1 0,1 5 0,-4-4 0,8 3 0,-8-4 0,8 0 0,-4 4 0,1-3 0,3 3 0,-4-4 0,5 4 0,0 2 0,0-1 0,1 0 0,-1-5 0,-5-1 0,4 6 0,-3-4 0,4 8 0,0-8 0,0 3 0,0-4 0,0-6 0,0 5 0,1-10 0,-1 10 0,1-5 0,-1 6 0,0 0 0,0 4 0,0 2 0,-5 4 0,0 0 0</inkml:trace>
  <inkml:trace contextRef="#ctx0" brushRef="#br0" timeOffset="55">6236 757 24575,'15'0'0,"1"0"0,1 0 0,3 0 0,-3 0 0,-1 0 0,5 0 0,-4 0 0,4 0 0,-4 0 0,3 0 0,-3 0 0,5 0 0,-6-5 0,5 4 0,-5-3 0,1 4 0,3-5 0,-3 3 0,-1-3 0,5 1 0,-5 2 0,1-7 0,4 8 0,-5-9 0,1 5 0,3-1 0,-3-4 0,-1 5 0,0-2 0,-6-2 0,0 8 0,0-3 0,0 4 0,0-5 0,0 4 0,0-8 0,0 8 0,0-8 0,0 8 0,0-8 0,0 3 0,0 1 0,-4-5 0,3 5 0,-4-5 0,5-1 0,0 1 0,1-5 0,-1 3 0,0-3 0,0 5 0,0 0 0,0 4 0,-4-3 0,-2 8 0,-4-4 0</inkml:trace>
  <inkml:trace contextRef="#ctx0" brushRef="#br0" timeOffset="56">6208 1198 24575,'21'0'0,"-2"0"0,8 0 0,-5 0 0,-5 0 0,-2 0 0,-5 0 0,0 0 0,0 0 0,0 0 0,0 0 0,0 0 0,0 0 0,5 0 0,-3 0 0,3 0 0,-5 0 0,0 0 0,0 0 0,5 0 0,2 0 0,5 0 0,-6-4 0,0 2 0,-1-2 0,-4 4 0,4 0 0,-4 0 0,-1 0 0,0 0 0,0 0 0,0 0 0,5 0 0,2 0 0,4 0 0,1 0 0,0 0 0,0 0 0,-1 5 0,-4-4 0,3 9 0,-8-9 0,3 8 0,-5-8 0,0 4 0,0-5 0,0 0 0,0 0 0,0 0 0,0 0 0,-4 0 0,-2 0 0</inkml:trace>
  <inkml:trace contextRef="#ctx0" brushRef="#br0" timeOffset="57">5882 1995 24575,'0'10'0,"0"0"0,0 0 0,0 0 0,0 0 0,0 0 0,0 1 0,0-1 0,0 0 0,0 0 0,0 0 0,0 0 0,0 5 0,0 2 0,5 4 0,1 1 0,5 0 0,0 0 0,0-6 0,-5 5 0,3-5 0,-3 1 0,-1 3 0,5-3 0,-4 5 0,0-1 0,3-4 0,-8-2 0,8-5 0,-8 0 0,4 0 0,-5 0 0,0 0 0,4-4 0,-3 3 0,4-3 0,-5 4 0,0 0 0,5 5 0,-4-4 0,4 10 0,-5-10 0,0 4 0,0-5 0,0 0 0,0 0 0,0 1 0,0-1 0,0 0 0,0 0 0,0 0 0,0 0 0,0 0 0,0-5 0,0 0 0</inkml:trace>
  <inkml:trace contextRef="#ctx0" brushRef="#br0" timeOffset="58">6020 2119 24575,'21'0'0,"-8"0"0,13 0 0,-9 0 0,5 0 0,0 0 0,-1 0 0,1 0 0,0 0 0,-6 0 0,5 0 0,-5 0 0,6 0 0,-5 0 0,-2 0 0,-5 0 0,0 0 0,0 0 0,0 0 0,0 0 0,6 0 0,-5 0 0,4 0 0,-5 0 0,0 0 0,0 0 0,0 0 0,0 0 0,0 0 0,0 0 0,0 0 0,1 0 0,-1 0 0,0 0 0,0 0 0,0 0 0,0 0 0,0 0 0,-5 0 0,0 0 0</inkml:trace>
  <inkml:trace contextRef="#ctx0" brushRef="#br0" timeOffset="59">6304 2335 24575,'4'10'0,"2"0"0,9 5 0,-3 2 0,8 0 0,-7 3 0,7-8 0,-8 4 0,3-6 0,-5 0 0,0 0 0,-4 0 0,3-4 0,-4-2 0,5-4 0,0 0 0,0 0 0,0 0 0,0 0 0,1 5 0,-1-4 0,-5 8 0,0-8 0,-5 3 0</inkml:trace>
  <inkml:trace contextRef="#ctx0" brushRef="#br0" timeOffset="60">4727 2084 24575,'16'4'0,"-5"2"0,3 0 0,-7-2 0,8 0 0,-9 2 0,3 0 0,-3-2 0,4 1 0,0 0 0,0 5 0,0 0 0,0 0 0,0 0 0,0 0 0,0 0 0,0-4 0,0 3 0,0-4 0,0 1 0,0 3 0,0-3 0,-4 4 0,-2 0 0,1 0 0,-4 0 0,8 0 0,-4-5 0,1 4 0,3-3 0,-8 4 0,3 0 0,1-4 0,-4 2 0,3-2 0,-4 4 0,5 0 0,-4 0 0,3 0 0,-4 0 0,5 0 0,-4 0 0,3 0 0,-4 0 0,0 0 0,0 0 0,0 1 0,0 4 0,5 1 0,-4 1 0,4 3 0,-5-8 0,0 3 0,0-5 0,0 0 0,0 0 0,5 0 0,-4 0 0,3 0 0,-4 6 0,5-5 0,-4 4 0,3-5 0,-4 0 0,0 0 0,0 0 0,0 0 0,5-4 0,-4 3 0,3-4 0,-4 11 0,0 0 0,0 1 0,0-2 0,0 0 0,0-3 0,0 3 0,0-5 0,0 0 0,0-4 0,0-2 0</inkml:trace>
  <inkml:trace contextRef="#ctx0" brushRef="#br0" timeOffset="61">5083 2550 24575,'4'10'0,"-3"5"0,8-8 0,-3 12 0,4-16 0,-4 11 0,8-8 0,-7 4 0,8 0 0,-5 0 0,6 1 0,0-1 0,1 1 0,-2-1 0,-5 0 0,0 0 0,0 0 0,0-4 0,0-2 0,-4 1 0,3-4 0,-4 8 0,5-8 0,0 4 0,0-1 0,1-3 0,-1 4 0,0-1 0,0-3 0,0 4 0,-5-1 0,4-3 0,2 4 0,6-5 0,-1 0 0,5 0 0,-10 0 0,4 0 0,-5 0 0,0 0 0,0 0 0,0 0 0,0 0 0,-4 0 0,-2 0 0</inkml:trace>
  <inkml:trace contextRef="#ctx0" brushRef="#br0" timeOffset="62">6239 1214 24575,'4'10'0,"2"0"0,4 0 0,0 0 0,0-4 0,0 3 0,0-3 0,0 4 0,0 0 0,0-5 0,0 4 0,0-8 0,0 8 0,6-8 0,-5 8 0,4-8 0,0 9 0,2-4 0,5 5 0,-6-1 0,5 1 0,-5-1 0,1 6 0,-1-4 0,-1 8 0,-3-3 0,4 5 0,-5-1 0,4 1 0,-3 0 0,9 9 0,-9-12 0,3 12 0,-4-20 0,-1 4 0,0-5 0,0 0 0,0 0 0,0-4 0,-4 3 0,3-4 0,-4 1 0,5-2 0,-4 1 0,3-4 0,-4 4 0,5-5 0,0 0 0,-4 4 0,3-3 0,-4 4 0,6-5 0,-1 0 0,0 0 0,-5 4 0,0 2 0,-5-1 0,0 0 0</inkml:trace>
  <inkml:trace contextRef="#ctx0" brushRef="#br0" timeOffset="63">5392 939 24575,'0'-16'0,"0"-5"0,-5 10 0,4-5 0,-3 1 0,-1 3 0,-1-8 0,0 8 0,-3-8 0,3 8 0,-5-8 0,1 8 0,4-3 0,-3 5 0,3-1 0,-4 1 0,4 0 0,-3 0 0,3 4 0,-4-3 0,0 8 0,4-8 0,-3 8 0,4-8 0,-5 3 0,-1-4 0,1 4 0,0-3 0,0 8 0,0-8 0,0 4 0,-1-1 0,1 1 0,0 5 0,4-4 0,2 3 0,4-4 0</inkml:trace>
  <inkml:trace contextRef="#ctx0" brushRef="#br0" timeOffset="64">5319 1209 24575,'10'0'0,"0"-10"0,0 8 0,1-12 0,-1 8 0,5 0 0,-4-3 0,10 3 0,-10 1 0,4-5 0,-5 5 0,0-1 0,0 1 0,0 1 0,1 3 0,-1-4 0,0 5 0,0 0 0,0 0 0,0 0 0,5 0 0,-4 0 0,10 0 0,-10 0 0,4 0 0,1 0 0,-5-4 0,4 3 0,-5-4 0,0 5 0,0-4 0,0 3 0,1-4 0,-1 0 0,0 4 0,0-3 0,-5 4 0,0 0 0</inkml:trace>
  <inkml:trace contextRef="#ctx0" brushRef="#br0" timeOffset="65">6530 340 24575,'10'0'0,"0"0"0,0 0 0,5 0 0,-3 0 0,3 0 0,-5 0 0,0 0 0,0 0 0,0 5 0,0-4 0,0 3 0,0-4 0,0 0 0,0 0 0,0 0 0,0 0 0,0 0 0,0 0 0,0 0 0,0 0 0,1-9 0,-1 2 0,0-4 0,0 2 0,0 3 0,-4-4 0,3 0 0,-8 0 0,4 0 0,-1-6 0,-2 0 0,8-12 0,-9-2 0,9 1 0,-9-5 0,4 10 0,-5-4 0,5 12 0,-4 0 0,3 6 0,-4 0 0,5 4 0,0 2 0,1 4 0,-2 0 0</inkml:trace>
  <inkml:trace contextRef="#ctx0" brushRef="#br0" timeOffset="66">4800 2112 24575,'-10'-12'0,"-1"-2"0,1 3 0,-1-1 0,5-3 0,-3 5 0,4 0 0,-1-1 0,-3-4 0,3 4 0,0-5 0,-3 6 0,8-5 0,-8 3 0,8-3 0,-9-1 0,9 5 0,-4-10 0,5 10 0,0-10 0,0 10 0,0-10 0,0 4 0,0-4 0,-5-1 0,4 0 0,-4 0 0,0 0 0,4 0 0,-9 0 0,9 5 0,-9-3 0,9 3 0,-9-5 0,9 6 0,-8 0 0,7 6 0,-2 0 0,4 0 0,-5 0 0,4-1 0,-3 1 0,4 0 0,0 0 0,0 0 0,0-6 0,0 5 0,0-4 0,4 4 0,-3 1 0,8 0 0,-8 0 0,8 4 0,-8-3 0,8 8 0,-3-3 0,-1 4 0,0 0 0</inkml:trace>
  <inkml:trace contextRef="#ctx0" brushRef="#br0" timeOffset="67">3364 1921 24575,'0'-15'0,"0"-2"0,0 0 0,0 2 0,0 5 0,0-6 0,0 0 0,-4-1 0,3-4 0,-4 5 0,5-6 0,0 0 0,0 0 0,-5 0 0,4 0 0,-4 5 0,0-3 0,4 8 0,-8-3 0,7 0 0,-2 3 0,4-8 0,0 3 0,0-5 0,0 0 0,0-6 0,0 5 0,0 0 0,0 8 0,0 4 0,0 1 0,0 0 0,0 4 0,0 2 0</inkml:trace>
  <inkml:trace contextRef="#ctx0" brushRef="#br0" timeOffset="68">3355 1903 24575,'0'10'0,"0"0"0,0 0 0,0 0 0,0 0 0,0 0 0,0 6 0,0 0 0,-5 6 0,-1 0 0,-1 5 0,-2-8 0,3 13 0,-5-19 0,0 13 0,0-3 0,0 0 0,-1 5 0,6 0 0,-3-5 0,3 0 0,0-3 0,-3-8 0,8 3 0,-4-5 0,5 0 0,0 0 0,0 0 0,0 0 0,-4 0 0,2 0 0,-2 5 0,4-3 0,-5 3 0,4-5 0,-3 0 0,4 0 0,-5-4 0,4 3 0,1 1 0,6 2 0,5 8 0,-1-3 0,1-1 0,0 5 0,-1-10 0,0 4 0,1 1 0,-1-5 0,-4 10 0,3-5 0,-3 6 0,0-6 0,4 0 0,-9-6 0,8 0 0,-8 0 0,3 0 0,-4 0 0,5-5 0,-4 4 0,3-12 0,-4 2 0,-5-15 0,4 5 0,-9-10 0,4 5 0,-4-1 0,4-4 0,-4 5 0,9-1 0,-9-4 0,9 10 0,-4-4 0,5 4 0,0 1 0,-5 5 0,4-4 0,-3-2 0,4-1 0,0-3 0,0 5 0,0 0 0,0-1 0,0 1 0,-10 5 0,8-10 0,-13 13 0,10-8 0,-5 10 0,-1 0 0,1 5 0,0 0 0,0 5 0,0 0 0,0 0 0,-1 0 0,1 6 0,-1 0 0,1 1 0,-1-2 0,1 0 0,4-3 0,-4 3 0,9-5 0,-3 0 0,4 0 0,-5-4 0,4 3 0,-3-4 0,4 5 0,-5 0 0,4 0 0,-8 0 0,3 0 0,1 0 0,0 0 0,1 0 0,2 0 0,-2 1 0,-6-1 0,8 0 0,-12 1 0,12-1 0,-7 0 0,8-5 0,-3 0 0</inkml:trace>
  <inkml:trace contextRef="#ctx0" brushRef="#br0" timeOffset="69">6822 1758 24575,'16'-5'0,"-5"3"0,4-7 0,-5 3 0,0 1 0,0-4 0,1 8 0,-1-8 0,0 3 0,0-4 0,0 0 0,5-1 0,-4 1 0,5-6 0,-1 9 0,-3-7 0,3 8 0,-5 1 0,0-5 0,0 9 0,0-8 0,0 8 0,1-8 0,-1 8 0,0-8 0,5 3 0,-4 0 0,4-3 0,-4 8 0,-1-4 0,0 5 0,-5-4 0,4 3 0,-3-4 0,4 5 0,0 0 0,0 0 0,0 0 0,0 0 0,-5 0 0,0 0 0</inkml:trace>
  <inkml:trace contextRef="#ctx0" brushRef="#br0" timeOffset="70">7005 1733 24575,'10'10'0,"0"0"0,0 0 0,0 0 0,0 0 0,0 0 0,-4 0 0,-2 0 0,1 0 0,1 0 0,4-4 0,-5 2 0,4-6 0,-8 7 0,8-8 0,-8 8 0,8-8 0,-3 3 0,4 1 0,0 0 0,0 5 0,0 0 0,0 0 0,0-4 0,0-2 0,0 1 0,-4 0 0,3 1 0,-4 3 0,5-8 0,-4 8 0,3-8 0,-8 8 0,8-8 0,-4 4 0,1-5 0,-2 0 0</inkml:trace>
  <inkml:trace contextRef="#ctx0" brushRef="#br0" timeOffset="71">6909 1273 24575,'17'0'0,"3"0"0,-8 0 0,8-5 0,-3-1 0,5-5 0,-6 5 0,5-4 0,-5 9 0,1-9 0,-2 9 0,-5-3 0,0-1 0,0 4 0,0-4 0,0 1 0,0-2 0,0-4 0,6-1 0,-5 1 0,9-6 0,-3 5 0,-1-5 0,5 5 0,-10 1 0,5 4 0,-6 1 0,-5 1 0,4 3 0,-3-8 0,4 3 0,0-4 0,0 4 0,-5 2 0,0 4 0</inkml:trace>
  <inkml:trace contextRef="#ctx0" brushRef="#br0" timeOffset="72">7005 1296 24575,'10'0'0,"0"0"0,0 0 0,0 0 0,0 0 0,0 0 0,5 0 0,-3 0 0,3 0 0,-5 0 0,0 0 0,0 0 0,0 0 0,0 0 0,0 5 0,0 0 0,0 1 0,0 3 0,0-8 0,0 3 0,0 1 0,0-4 0,0 8 0,0-4 0,6 1 0,-5 3 0,10-3 0,-10 0 0,4 3 0,0-8 0,-3 3 0,3-4 0,-5 5 0,0 0 0,-4 6 0,-2-6 0,-4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30T18:57:12.246"/>
    </inkml:context>
    <inkml:brush xml:id="br0">
      <inkml:brushProperty name="width" value="0.07056" units="cm"/>
      <inkml:brushProperty name="height" value="0.07056" units="cm"/>
      <inkml:brushProperty name="color" value="#66CC00"/>
    </inkml:brush>
  </inkml:definitions>
  <inkml:trace contextRef="#ctx0" brushRef="#br0">4573 8708 24575,'16'0'0,"-1"0"0,1 0 0,0 0 0,0 0 0,-1 0 0,1 0 0,8 0 0,-7 0 0,15 7 0,-6-5 0,0 13 0,-3-14 0,-7 13 0,0-12 0,-1 5 0,1 0 0,0 1 0,-1 8 0,9 0 0,2 0 0,0 1 0,5-1 0,-13 0 0,14 1 0,-14-2 0,5 1 0,-7-7 0,-7 5 0,5-12 0,-6 11 0,8-4 0,8 7 0,-7 0 0,15 1 0,-6-1 0,8 1 0,-9-1 0,7 1 0,-14-2 0,6 1 0,-9 0 0,1 0 0,0-8 0,-1 6 0,1-12 0,8 5 0,-7-7 0,15 7 0,-6-5 0,8 5 0,0-7 0,-1 8 0,-7-6 0,6 5 0,-14-7 0,5 0 0,-7 0 0,8 0 0,1 0 0,1 0 0,15 8 0,-13-6 0,15 6 0,-17-1 0,6 3 0,-14-2 0,5 0 0,-7-1 0,0-6 0,-1 6 0,1 0 0,8 3 0,2 6 0,-1-7 0,7 6 0,3-5 0,-7 6 0,13 2 0,-23-3 0,6-5 0,-9 3 0,1-11 0,-7 12 0,5-12 0,-6 5 0,8 0 0,0-6 0,-1 6 0,-6 0 0,5-5 0,-5 12 0,6-6 0,1 8 0,0-8 0,8 7 0,-7-6 0,15 0 0,-6 5 0,8-12 0,-1 6 0,-7-8 0,-2 0 0,-8 0 0,-1 0 0,-6 6 0,-2 3 0,-7 0 0,0-2 0</inkml:trace>
  <inkml:trace contextRef="#ctx0" brushRef="#br0" timeOffset="1">6146 9339 24575,'16'-9'0,"0"-5"0,-1 6 0,1-8 0,0 7 0,-1-5 0,1 13 0,0-13 0,-1 5 0,1-7 0,-7 0 0,13 8 0,-11-6 0,12 5 0,-7-7 0,0 0 0,7 8 0,-5-6 0,14 4 0,-14-5 0,5-2 0,1 1 0,-6 0 0,13-1 0,-13 1 0,14-1 0,-14 2 0,13-2 0,-13 8 0,6-6 0,-9 13 0,1-12 0,8 5 0,-6-7 0,5 0 0,-14 0 0,12-6 0,-11 4 0,6-5 0,-2 15 0,-5-6 0,-1-3 0,6 6 0,-12-19 0,12 19 0,-12-13 0,12 9 0,-13-9 0,6 6 0,0-6 0,-5 9 0,13-9 0,-13 6 0,13-14 0,-13 14 0,12-5 0,-12 7 0,5 0 0,0 1 0,-5-1 0,11 0 0,-4 0 0,7 1 0,0-1 0,-1 7 0,1 2 0,0 7 0,-1 0 0,1-7 0,0 5 0,-1-5 0,9 0 0,-6 5 0,5-6 0,-7 1 0,0 6 0,-1-13 0,1 12 0,0-12 0,0 12 0,7-12 0,-5 12 0,6-13 0,-1 6 0,-5 0 0,6-6 0,-8 7 0,-1-1 0,-6-5 0,5 5 0,-5-6 0,6 6 0,8-5 0,2 5 0,0 0 0,-1 1 0,-16 1 0,6 5 0,-12-5 0,5 7 0</inkml:trace>
  <inkml:trace contextRef="#ctx0" brushRef="#br0" timeOffset="2">6830 9559 24575,'15'0'0,"1"0"0,0 0 0,-1 0 0,1 0 0,-7 7 0,5-5 0,-5 4 0,6 1 0,1 2 0,0 0 0,-8 4 0,6-11 0,-5 5 0,15 1 0,-7-7 0,7 14 0,-8-7 0,-1 8 0,1-7 0,-7 4 0,5-4 0,-6 0 0,1 5 0,5-6 0,-12 8 0,12-8 0,-5 6 0,6-5 0,1-1 0,0 6 0,-1-5 0,1 6 0,0-6 0,-8 5 0,6-12 0,-12 11 0,12-11 0,-5 12 0,6-5 0,1 6 0,0 1 0,7 0 0,-5-1 0,6 2 0,0-1 0,-14-1 0,12 1 0,-13-7 0,0 5 0,5-12 0,-13 11 0,6-4 0,1 15 0,2 11 0,0-14 0,-2 3 0</inkml:trace>
  <inkml:trace contextRef="#ctx0" brushRef="#br0" timeOffset="3">6064 9346 24575,'0'24'0,"0"-7"0,0 7 0,0-9 0,0 1 0,0-1 0,0 1 0,0 0 0,0-1 0,0 1 0,0-1 0,0 1 0,0 7 0,0-5 0,0 5 0,0-7 0,0 0 0,0-1 0,0 9 0,-7 1 0,5 9 0,-6 0 0,8-1 0,0-7 0,0 6 0,0-15 0,0 7 0,0-1 0,0 3 0,0 0 0,0-3 0,0 1 0,0 2 0,0-1 0,0 7 0,0-15 0,8 15 0,-6-14 0,5 5 0,-7-7 0,7-1 0,-5 1 0,5-1 0,-7 1 0,7 0 0,-5-1 0,12-6 0,-13 5 0,13-6 0,-5 8 0,0-1 0,5 1 0,-6-1 0,9 9 0,7 2 0,-6-1 0,-1-1 0,-3-9 0,-6 1 0,1-1 0,-2 1 0,0-7 0,-5 4 0,5-4 0,-7 7 0,0-1 0,7 1 0,-6-1 0,6 1 0,-7-1 0,7-6 0,-5-2 0,5-7 0</inkml:trace>
  <inkml:trace contextRef="#ctx0" brushRef="#br0" timeOffset="4">6860 8799 24575,'-16'-9'0,"1"-5"0,-1 12 0,8-12 0,-6 13 0,12-13 0,-12 5 0,13-7 0,-13 0 0,12-7 0,-5 5 0,0-14 0,5 6 0,-14-17 0,7 7 0,-1-17 0,-5 17 0,6-7 0,-1 9 0,-5-9 0,13 6 0,-6 2 0,8 3 0,0 15 0,0-7 0,0 8 0,0 0 0,0 1 0,0-1 0,0 0 0,0 1 0,0-1 0,0-8 0,0-2 0,0 0 0,0-5 0,0 13 0,0-6 0,0 8 0,0 1 0,0-1 0,0 0 0,0 0 0,0 1 0,0-1 0,0 0 0,0 1 0,0-1 0,0 0 0,0 0 0,0 1 0,0-9 0,0 6 0,0-6 0,0 16 0,0 1 0</inkml:trace>
  <inkml:trace contextRef="#ctx0" brushRef="#br0" timeOffset="5">6997 8672 24575,'16'0'0,"0"0"0,-1 0 0,1 7 0,0-5 0,-1 12 0,1-6 0,8 9 0,2-1 0,7 1 0,-7-1 0,6 1 0,-14-2 0,5-5 0,-7-4 0,-7 1 0,5-5 0,-13 12 0,13-12 0,-5 11 0,7-11 0,-8 12 0,6-12 0,-5 5 0,7-1 0,-1-4 0,1 5 0,0-7 0,0 7 0,-1-5 0,1 5 0,0-7 0,-1 0 0,1 0 0,0 0 0,-8 7 0,6 1 0,-12 8 0,5-1 0,-7 1 0,7-1 0,-5 1 0,12-1 0,-5 9 0,8 11 0,-8 21 0,0-23 0,-9 2 0</inkml:trace>
  <inkml:trace contextRef="#ctx0" brushRef="#br0" timeOffset="6">7067 9727 24575,'0'43'0,"0"2"0,-8 0 0,-2 8 0,-6-25 0,-1 13 0,1-24 0,0 7 0,8-9 0,-6 1 0,12-1 0,-5 1 0,7 0 0,0-1 0,0 1 0,0-1 0,0 1 0,0-1 0,0 1 0,0-1 0,0 1 0,0-1 0,0 1 0,0-1 0,0 1 0,0 0 0,0-1 0,0 1 0,0-1 0,0 1 0,0-1 0,0 1 0,0-1 0,0 1 0,0-1 0,0 1 0,7-1 0,-5 9 0,12-6 0,-12 5 0,4-7 0,1-1 0,-5 1 0,12-8 0,-12 6 0,12-5 0,-12 6 0,12 1 0,-13 0 0,13-1 0,-12 1 0,5-1 0,-7-6 0,0-2 0</inkml:trace>
  <inkml:trace contextRef="#ctx0" brushRef="#br0" timeOffset="7">5982 10007 24575,'-15'16'0,"-1"7"0,0-5 0,7 5 0,-5-7 0,12-1 0,-11 1 0,4 8 0,-7-7 0,0 7 0,7-9 0,-5 1 0,6-1 0,-1 1 0,-5 0 0,13-1 0,-13-6 0,12 4 0,-12-11 0,13 12 0,-13-5 0,5 6 0,-6 1 0,-1-1 0,1 1 0,-1-1 0,8 1 0,-6-1 0,5-6 0,1 5 0,-6-6 0,12 8 0,-11-7 0,4-2 0,0-1 0,2-4 0,7 5 0</inkml:trace>
  <inkml:trace contextRef="#ctx0" brushRef="#br0" timeOffset="8">5540 9222 24575,'15'-16'0,"1"1"0,0-1 0,-8 0 0,6 7 0,-12-5 0,12 13 0,-12-13 0,12 5 0,-13-7 0,13 7 0,-5 2 0,0 0 0,5 6 0,-6-13 0,8 5 0,0-7 0,0-8 0,0-1 0,1-1 0,-8-6 0,5 14 0,-5-14 0,0 15 0,6 0 0,-14 3 0,13 5 0,-12-7 0,12 1 0,-12-1 0,12 7 0,-12-5 0,11 5 0,-3-14 0,-1 5 0,6-14 0,-6 6 0,8 0 0,-8-5 0,5 13 0,-12-6 0,11 8 0,-11 1 0,5-1 0,0 7 0,-5-5 0,5 5 0,0 1 0,-5 1 0,5 7 0</inkml:trace>
  <inkml:trace contextRef="#ctx0" brushRef="#br0" timeOffset="9">5576 9247 24575,'0'24'0,"0"-7"0,0 7 0,0-1 0,0-5 0,0 14 0,0-15 0,0 7 0,0-9 0,0 1 0,0-1 0,0 1 0,0 0 0,0-1 0,0 1 0,-7-1 0,-1 1 0,-8-1 0,8 1 0,-6-1 0,12 1 0,-5-1 0,0-6 0,6 5 0,-13-6 0,5 8 0,1 0 0,-6-1 0,5 1 0,-7 7 0,1-5 0,5 5 0,-3-7 0,4-1 0,0 1 0,3 0 0,-1-1 0,5 1 0,-5-1 0,0-6 0,6-2 0,-6-7 0</inkml:trace>
  <inkml:trace contextRef="#ctx0" brushRef="#br0" timeOffset="-67449">3135 8615 24575,'-16'0'0,"0"0"0,1 0 0,-1 0 0,0 0 0,1 0 0,-1 0 0,-8 0 0,6 0 0,-14 7 0,7-5 0,-1 13 0,2-14 0,8 13 0,1-12 0,-1 5 0,0 0 0,0 1 0,1 8 0,-9 0 0,-2 0 0,0 1 0,-6-1 0,15 0 0,-15 1 0,14-2 0,-6 1 0,8-7 0,8 5 0,-6-12 0,5 11 0,-7-4 0,-7 7 0,5 0 0,-14 1 0,6-1 0,-8 1 0,8-1 0,-5 1 0,13-2 0,-6 1 0,8 0 0,1 0 0,-1-8 0,0 6 0,0-12 0,-7 5 0,5-7 0,-14 7 0,6-5 0,-8 5 0,0-7 0,0 8 0,9-6 0,-7 5 0,14-7 0,-6 0 0,9 0 0,-9 0 0,-2 0 0,0 0 0,-15 8 0,13-6 0,-15 6 0,17-1 0,-6 3 0,14-2 0,-6 0 0,9-1 0,-1-6 0,0 6 0,0 0 0,-7 3 0,-3 6 0,0-7 0,-6 6 0,-3-5 0,7 6 0,-13 2 0,23-3 0,-6-5 0,8 3 0,1-11 0,6 12 0,-5-12 0,5 5 0,-6 0 0,-1-6 0,0 6 0,7 0 0,-5-5 0,6 12 0,-8-6 0,0 8 0,0-8 0,-7 7 0,5-6 0,-14 0 0,6 5 0,-8-12 0,0 6 0,9-8 0,1 0 0,8 0 0,0 0 0,8 6 0,1 3 0,7 0 0,0-2 0</inkml:trace>
  <inkml:trace contextRef="#ctx0" brushRef="#br0" timeOffset="-63879">1557 9246 24575,'-15'-9'0,"-1"-5"0,0 6 0,0-8 0,1 7 0,-1-5 0,0 13 0,1-13 0,-1 5 0,0-7 0,7 0 0,-13 8 0,12-6 0,-14 5 0,8-7 0,0 0 0,-8 8 0,7-6 0,-15 4 0,14-5 0,-6-2 0,1 1 0,5 0 0,-14-1 0,14 1 0,-14-1 0,15 2 0,-15-2 0,14 8 0,-6-6 0,8 13 0,1-12 0,-9 5 0,6-7 0,-6 0 0,16 0 0,-13-6 0,10 4 0,-5-5 0,2 15 0,6-6 0,-1-3 0,-5 6 0,12-19 0,-12 19 0,13-13 0,-13 9 0,12-9 0,-5 6 0,0-6 0,5 9 0,-12-9 0,12 6 0,-13-14 0,13 14 0,-13-5 0,13 7 0,-5 0 0,0 1 0,6-1 0,-13 0 0,5 0 0,-7 1 0,0-1 0,1 7 0,-1 2 0,0 7 0,1 0 0,-1-7 0,0 5 0,0-5 0,-7 0 0,5 5 0,-6-6 0,8 1 0,1 6 0,-1-13 0,0 12 0,0-12 0,1 12 0,-9-12 0,6 12 0,-6-13 0,1 6 0,5 0 0,-6-6 0,8 7 0,1-1 0,6-5 0,-5 5 0,5-6 0,-7 6 0,-6-5 0,-4 5 0,1 0 0,2 1 0,14 1 0,-5 5 0,12-5 0,-5 7 0</inkml:trace>
  <inkml:trace contextRef="#ctx0" brushRef="#br0" timeOffset="-61227">872 9466 24575,'-16'0'0,"1"0"0,-1 0 0,0 0 0,0 0 0,8 7 0,-6-5 0,5 4 0,-7 1 0,0 2 0,1 0 0,6 4 0,-5-11 0,5 5 0,-15 1 0,7-7 0,-7 14 0,8-7 0,0 8 0,1-7 0,6 4 0,-5-4 0,5 0 0,1 5 0,-6-6 0,12 8 0,-12-8 0,5 6 0,-7-5 0,1-1 0,-1 6 0,0-5 0,0 6 0,1-6 0,6 5 0,-5-12 0,12 11 0,-12-11 0,6 12 0,-8-5 0,0 6 0,0 1 0,-7 0 0,5-1 0,-6 2 0,0-1 0,14-1 0,-13 1 0,15-7 0,-1 5 0,-5-12 0,12 11 0,-5-4 0,0 15 0,-3 11 0,0-14 0,2 3 0</inkml:trace>
  <inkml:trace contextRef="#ctx0" brushRef="#br0" timeOffset="-58789">1640 9253 24575,'0'24'0,"0"-7"0,0 7 0,0-9 0,0 1 0,0-1 0,0 1 0,0 0 0,0-1 0,0 1 0,0-1 0,0 1 0,0 7 0,0-5 0,0 5 0,0-7 0,0 0 0,0-1 0,0 9 0,7 1 0,-5 9 0,6 0 0,-8-1 0,0-7 0,0 6 0,0-15 0,0 7 0,0-1 0,0 3 0,0 0 0,0-3 0,0 1 0,0 2 0,0-1 0,0 7 0,0-15 0,-8 15 0,6-14 0,-6 5 0,8-7 0,-6-1 0,4 1 0,-5-1 0,7 1 0,-7 0 0,5-1 0,-12-6 0,12 5 0,-12-6 0,6 8 0,-1-1 0,-5 1 0,5-1 0,-7 9 0,-8 2 0,6-1 0,1-1 0,3-9 0,5 1 0,0-1 0,2 1 0,0-7 0,6 4 0,-6-4 0,7 7 0,0-1 0,-7 1 0,5-1 0,-5 1 0,7-1 0,-7-6 0,5-2 0,-5-7 0</inkml:trace>
  <inkml:trace contextRef="#ctx0" brushRef="#br0" timeOffset="-56695">842 8706 24575,'15'-9'0,"1"-5"0,-1 12 0,-6-12 0,5 13 0,-12-13 0,11 5 0,-11-7 0,12 0 0,-12-7 0,5 5 0,0-14 0,-5 6 0,14-17 0,-7 7 0,1-17 0,5 17 0,-6-7 0,1 9 0,5-9 0,-13 6 0,6 2 0,-8 3 0,0 15 0,0-7 0,0 8 0,0 0 0,0 1 0,0-1 0,0 0 0,0 1 0,0-1 0,0-8 0,0-2 0,0 0 0,0-5 0,0 13 0,0-6 0,0 8 0,0 1 0,0-1 0,0 0 0,0 0 0,0 1 0,0-1 0,0 0 0,0 1 0,0-1 0,0 0 0,0 0 0,0 1 0,0-9 0,0 6 0,0-6 0,0 16 0,0 1 0</inkml:trace>
  <inkml:trace contextRef="#ctx0" brushRef="#br0" timeOffset="-54057">704 8579 24575,'-16'0'0,"0"0"0,1 0 0,-1 7 0,0-5 0,0 12 0,1-6 0,-9 9 0,-2-1 0,-8 1 0,8-1 0,-5 1 0,13-2 0,-6-5 0,8-4 0,8 1 0,-6-5 0,12 12 0,-12-12 0,5 11 0,-7-11 0,8 12 0,-6-12 0,5 5 0,-7-1 0,1-4 0,-1 5 0,0-7 0,0 7 0,1-5 0,-1 5 0,0-7 0,0 0 0,1 0 0,-1 0 0,7 7 0,-5 1 0,13 8 0,-6-1 0,7 1 0,-7-1 0,5 1 0,-12-1 0,5 9 0,-9 11 0,9 21 0,1-23 0,8 2 0</inkml:trace>
  <inkml:trace contextRef="#ctx0" brushRef="#br0" timeOffset="-51755">634 9634 24575,'0'43'0,"0"2"0,8 0 0,2 8 0,6-25 0,1 13 0,-1-24 0,0 7 0,-7-9 0,5 1 0,-13-1 0,6 1 0,-7 0 0,0-1 0,0 1 0,0-1 0,0 1 0,0-1 0,0 1 0,0-1 0,0 1 0,0-1 0,0 1 0,0-1 0,0 1 0,0 0 0,0-1 0,0 1 0,0-1 0,0 1 0,0-1 0,0 1 0,0-1 0,0 1 0,0-1 0,0 1 0,-7-1 0,5 9 0,-12-6 0,13 5 0,-6-7 0,0-1 0,5 1 0,-12-8 0,12 6 0,-12-5 0,13 6 0,-13 1 0,12 0 0,-12-1 0,12 1 0,-5-1 0,7-6 0,0-2 0</inkml:trace>
  <inkml:trace contextRef="#ctx0" brushRef="#br0" timeOffset="-49393">1722 9914 24575,'15'16'0,"1"7"0,0-5 0,-7 5 0,5-7 0,-12-1 0,12 1 0,-5 8 0,6-7 0,2 7 0,-9-9 0,6 1 0,-5-1 0,-1 1 0,6 0 0,-12-1 0,12-6 0,-13 4 0,13-11 0,-12 12 0,12-5 0,-6 6 0,8 1 0,-1-1 0,1 1 0,0-1 0,-8 1 0,6-1 0,-5-6 0,-1 5 0,6-6 0,-12 8 0,12-7 0,-6-2 0,1-1 0,-2-4 0,-7 5 0</inkml:trace>
  <inkml:trace contextRef="#ctx0" brushRef="#br0" timeOffset="-47228">2166 9129 24575,'-16'-16'0,"0"1"0,1-1 0,6 0 0,-5 7 0,12-5 0,-12 13 0,12-13 0,-12 5 0,13-7 0,-13 7 0,5 2 0,0 0 0,-5 6 0,5-13 0,-6 5 0,-1-7 0,0-8 0,-1-1 0,1-1 0,6-6 0,-3 14 0,3-14 0,1 15 0,-5 0 0,12 3 0,-12 5 0,12-7 0,-12 1 0,13-1 0,-13 7 0,12-5 0,-12 5 0,5-14 0,0 5 0,-6-14 0,5 6 0,-6 0 0,6-5 0,-4 13 0,13-6 0,-13 8 0,12 1 0,-5-1 0,0 7 0,5-5 0,-5 5 0,0 1 0,5 1 0,-5 7 0</inkml:trace>
  <inkml:trace contextRef="#ctx0" brushRef="#br0" timeOffset="-45306">2129 9154 24575,'0'24'0,"0"-7"0,0 7 0,0-1 0,0-5 0,0 14 0,0-15 0,0 7 0,0-9 0,0 1 0,0-1 0,0 1 0,0 0 0,0-1 0,0 1 0,7-1 0,1 1 0,8-1 0,-7 1 0,4-1 0,-11 1 0,5-1 0,0-6 0,-5 5 0,11-6 0,-4 8 0,0 0 0,5-1 0,-6 1 0,8 7 0,0-5 0,-7 5 0,5-7 0,-5-1 0,-1 1 0,-1 0 0,0-1 0,-5 1 0,5-1 0,0-6 0,-6-2 0,6-7 0</inkml:trace>
  <inkml:trace contextRef="#ctx0" brushRef="#br0" timeOffset="30053">3858 7300 24575,'0'-21'0,"0"-10"0,0-13 0,0 0 0,5 2 0,1 6 0,6 1 0,-5 5 0,-2 2 0,-5 0 0,0 5 0,0-5 0,0 0 0,0 5 0,0-5 0,4 11 0,-2 2 0,2-1 0,-4 5 0,0-4 0,0 4 0,0-4 0,0 3 0,0-3 0,0 5 0,0 0 0,0 0 0,0-1 0,0 1 0,0-5 0,0-2 0,0-5 0,0 0 0,0 1 0,0-7 0,0 9 0,0-7 0,0 14 0,0-3 0,0 5 0,-5 4 0,4-3 0,-3 3 0,4-4 0,0 0 0,-5-5 0,4-2 0,-4-5 0,0-6 0,3 5 0,-8-5 0,4 6 0,0 0 0,-3 5 0,8 2 0,-3 5 0,-1 0 0,4 0 0,-3-6 0,-1-1 0,4-10 0,-10-3 0,4-12 0,-5 5 0,0-12 0,5 12 0,-4-6 0,5 8 0,-1-1 0,-3 7 0,9 1 0,-4 0 0,0 5 0,4-11 0,-4 4 0,0 1 0,4-5 0,-10 5 0,5-7 0,-6-9 0,1 7 0,4-1 0,-3 11 0,9 6 0,-4 0 0,0 0 0,4 0 0,-4 0 0,0 1 0,4 4 0,-4-4 0,5 5 0,0-12 0,0 4 0,0-4 0,0 6 0,0 1 0,0-17 0,0 12 0,0-18 0,0 15 0,0 0 0,0-5 0,0 10 0,0-4 0,0 6 0,0 0 0,0 1 0,0-1 0,0 0 0,0 0 0,0 0 0,0 0 0,0-22 0,0 11 0,0-18 0,0 15 0,0 7 0,0-5 0,0 11 0,0-11 0,0 10 0,0-10 0,0 5 0,0-1 0,0-4 0,0 5 0,0-6 0,0 5 0,0 2 0,0 6 0,0 6 0,0 0 0,0 6 0,0 0 0,0-5 0,0-2 0,0 0 0,0-9 0,5 7 0,1-9 0,5 7 0,-5-1 0,4 0 0,-9 5 0,8 2 0,-8 5 0,4-1 0,-5 1 0,4 0 0,2-5 0,0 3 0,-1-3 0,-1 5 0,-3-1 0,4-3 0,-1 2 0,-3-2 0,4-2 0,-1 5 0,-3-4 0,9-7 0,-9 4 0,10-16 0,-5 5 0,6-14 0,0 6 0,0-5 0,0 13 0,-1 1 0,0 6 0,-1 5 0,0 6 0,-5 2 0,0 4 0,-5-6 0,4 1 0,-3 0 0,9-5 0,-9 3 0,8-3 0,-8 5 0,9-6 0,-9 0 0,8-1 0,-8-4 0,4 10 0,-5-5 0,0 6 0,0 0 0,4 4 0,-3-3 0,4 4 0,-5-5 0,0-6 0,0 0 0,0-6 0,5-6 0,-4 4 0,10-10 0,-10 11 0,4-5 0,-5 6 0,5 5 0,-4 2 0,3 5 0,-4 0 0,0 0 0,0-1 0,0-4 0,0-2 0,0 1 0,0-5 0,0 10 0,0-5 0,0 6 0,0 0 0,0 0 0,0 0 0,0-1 0,-4 1 0,3 0 0,-8 0 0,7 0 0,-7 0 0,8-1 0,-8-4 0,8 4 0,-9-10 0,9 10 0,-9-10 0,9 9 0,-4-8 0,0 8 0,4-3 0,-3 5 0,4 0 0,0-6 0,0 5 0,0-5 0,0 1 0,0 4 0,0-5 0,0 6 0,0 0 0,0 0 0,0-6 0,0 0 0,0-12 0,0 4 0,0-10 0,0 11 0,0 0 0,0 8 0,0 5 0,0 0 0,4 4 0,2 1 0,4 5 0,-5 0 0,0 0 0</inkml:trace>
  <inkml:trace contextRef="#ctx0" brushRef="#br0" timeOffset="31865">3739 5719 24575,'-10'0'0,"0"0"0,-12 0 0,10 0 0,-15 0 0,10 0 0,-11 0 0,-1 0 0,-7 0 0,1 0 0,-1 0 0,7 0 0,-5 0 0,11 0 0,-5 0 0,0 0 0,4 0 0,-9 0 0,3 0 0,1 0 0,-5 0 0,10 0 0,-10 0 0,5 5 0,-1-3 0,3 8 0,5-9 0,5 4 0,-4-5 0,5 0 0,-6 0 0,0 5 0,0-4 0,0 4 0,-4-5 0,-3 0 0,6 0 0,-10 0 0,15 0 0,-10 0 0,11 0 0,-3 0 0,-3 0 0,5 0 0,-9-5 0,11 3 0,-6-2 0,5-1 0,-4 4 0,10-4 0,0 5 0,7 0 0</inkml:trace>
  <inkml:trace contextRef="#ctx0" brushRef="#br0" timeOffset="33371">3368 5776 24575,'-11'28'0,"-2"-2"0,-11 10 0,0 5 0,6-10 0,-12 12 0,21-18 0,-18 8 0,14-15 0,-4 0 0,6-3 0,2-10 0,3 1 0,-9 3 0,-2-8 0,-5 9 0,0-4 0,-6 5 0,5 0 0,-5 0 0,11 0 0,-3 0 0,8-1 0,-3-4 0,9 3 0,-8-8 0,7 8 0,-8-4 0,-1 1 0,0 3 0,-6-3 0,5 5 0,2-5 0,5 3 0,-1-4 0,1 1 0,5 3 0,-4-4 0,3 5 0,0 6 0,-3 0 0,8 6 0,-10 6 0,10-5 0,-4-5 0,5-8 0</inkml:trace>
  <inkml:trace contextRef="#ctx0" brushRef="#br0" timeOffset="56441">2930 5697 24575,'-16'-10'0,"4"-2"0,-15-17 0,13 5 0,-15-11 0,12 12 0,-1-5 0,-3 6 0,9 0 0,-9 0 0,9 0 0,-4 0 0,0-6 0,3-1 0,-9-7 0,9 7 0,-4 1 0,6 6 0,0 0 0,5 5 0,-3 2 0,7 5 0,-7 4 0,4 2 0,-1-1 0,-3 0 0,3-1 0,-4 1 0,0 1 0,-5 3 0,3-8 0,-8 8 0,3-9 0,-5 9 0,5-8 0,-3 7 0,8-7 0,-3 8 0,9-8 0,2 8 0,4-3 0</inkml:trace>
  <inkml:trace contextRef="#ctx0" brushRef="#br0" timeOffset="58478">3772 5861 24575,'0'-10'0,"0"-6"0,5 0 0,1-6 0,0 5 0,4 2 0,-9 4 0,3 1 0,1 0 0,-4 0 0,8 4 0,-3-8 0,4 7 0,0-8 0,-1 9 0,-3-3 0,3 3 0,-4 1 0,6-10 0,-1 8 0,0-3 0,0 1 0,0 3 0,0 0 0,0-3 0,1 4 0,4-11 0,1 4 0,12-9 0,-5 9 0,5-10 0,-6 5 0,0 0 0,-6 2 0,0 8 0,-6-2 0,0 8 0,0-3 0,0-1 0,5 4 0,2-8 0,4 3 0,-4-5 0,3 0 0,1 0 0,-3 1 0,2-1 0,-10 6 0,5-5 0,-3 4 0,3-4 0,0-1 0,-4 1 0,5 0 0,-1-1 0,-3-4 0,3-2 0,1-1 0,-4-2 0,4 8 0,-6-3 0,0 4 0,0 1 0,0 5 0,0-4 0,0 3 0,0 0 0,0-3 0,0 4 0,6-6 0,0-4 0,12-3 0,-5 0 0,11-4 0,-11 10 0,11-10 0,-11 14 0,5-2 0,-16 10 0,-2 0 0</inkml:trace>
  <inkml:trace contextRef="#ctx0" brushRef="#br0" timeOffset="60144">4451 5375 24575,'0'21'0,"0"1"0,0 0 0,0-6 0,0 0 0,0-6 0,0 5 0,0-4 0,5 5 0,0-6 0,5 0 0,1 5 0,-5-4 0,3 0 0,-8-2 0,8-3 0,-4 4 0,6 0 0,-6 0 0,4 0 0,-3 0 0,4 0 0,-5 0 0,4 0 0,-8 0 0,8 0 0,-8 0 0,8-4 0,-8 3 0,8-8 0,-3 8 0,4-8 0,0 8 0,0-4 0,0 1 0,0 3 0,0-8 0,0 8 0,0-8 0,0 8 0,0-8 0,0 3 0,-4 1 0,3-4 0,-4 4 0,5-5 0,1 0 0,-1 0 0,0 0 0,0 0 0,0 0 0,0 0 0,-5 9 0,0-6 0,-5 6 0</inkml:trace>
  <inkml:trace contextRef="#ctx0" brushRef="#br0" timeOffset="71287">4372 5401 24575,'11'0'0,"-1"0"0,0 0 0,5 0 0,-4 0 0,10 0 0,-10 0 0,4-5 0,-5 4 0,0-4 0,0 5 0,0 0 0,1-4 0,-1 3 0,0-4 0,-5 1 0,4 3 0,-3-4 0,4 5 0,0 0 0,0 0 0,5 0 0,2 0 0,-1 0 0,5 0 0,-10 0 0,4 0 0,-5 0 0,0 0 0,0 0 0,0 0 0,1 0 0,-1 0 0,0 0 0,0 0 0,0 0 0,0 0 0,-5 5 0,0 0 0,-1 1 0,-3 3 0,8-4 0,-3 5 0,4 0 0,0 0 0,0-4 0,0 3 0,0-8 0,-4 8 0,3-8 0,-8 8 0,8-8 0,-8 8 0,8-8 0,-8 8 0,8 2 0,-8-4 0,4 2 0</inkml:trace>
  <inkml:trace contextRef="#ctx0" brushRef="#br0" timeOffset="76669">3898 2068 24575,'-15'0'0,"3"0"0,-8 0 0,9 0 0,-4 0 0,5 0 0,0 0 0,-1 0 0,1 0 0,0 0 0,0 0 0,0 0 0,0 0 0,-1-5 0,1 4 0,0-3 0,0 4 0,0 0 0,0 0 0,-1 0 0,1-5 0,0-1 0,-5 1 0,3-4 0,-8 3 0,8-4 0,-8 3 0,8-2 0,-3 4 0,5-1 0,-6-3 0,5 3 0,-5-5 0,6 6 0,-5-5 0,3 5 0,-8-6 0,3 0 0,0 0 0,-3 1 0,3 4 0,0-4 0,-3 4 0,8 1 0,-8-5 0,8 9 0,-8-4 0,3 0 0,-5 4 0,0-9 0,0 9 0,-9-9 0,6 4 0,-6-5 0,14 5 0,-4-4 0,10 4 0,-4 0 0,4-3 0,-4 8 0,8-8 0,-12 3 0,12 0 0,-9-3 0,6 3 0,0 0 0,-5-3 0,-1 3 0,-6 0 0,6-3 0,0 8 0,6-8 0,-5 8 0,3-8 0,-3 8 0,5-8 0,-5 8 0,-2-9 0,0 9 0,-3-4 0,3 0 0,0 4 0,-3-4 0,8 0 0,-8 4 0,8-8 0,-9 8 0,10-3 0,-10-1 0,5 4 0,-6-4 0,5 0 0,-3 4 0,3-3 0,-5 4 0,5-5 0,-3 4 0,3-4 0,0 5 0,-3-5 0,3 4 0,-5-4 0,5 5 0,-3-5 0,8 4 0,-8-8 0,4 3 0,0 0 0,-5-4 0,10 5 0,-10-6 0,10 5 0,-5-4 0,6 9 0,0-8 0,0 8 0,0-3 0,4-1 0,-3 4 0,8-8 0,-8 8 0,3-4 0,-4 1 0,0 3 0,-5-9 0,-2 4 0,0-5 0,-3 1 0,3-1 0,0 0 0,2 1 0,5 4 0,0-3 0,-1 3 0,6-4 0,-4 5 0,8-4 0,-4 3 0,5-4 0,-4 4 0,2-8 0,-7 2 0,3-10 0,-10 0 0,3-6 0,-8-1 0,8-1 0,-9-4 0,10 11 0,-5 0 0,7 8 0,4 5 0,2 4 0,4 1 0</inkml:trace>
  <inkml:trace contextRef="#ctx0" brushRef="#br0" timeOffset="79617">3897 2034 24575,'0'-35'0,"0"-7"0,0 11 0,0-10 0,0 11 0,0-5 0,0 0 0,0 5 0,0-4 0,0-2 0,0-1 0,0-5 0,10 6 0,-2 1 0,9 5 0,-6 2 0,-1 12 0,1-5 0,-1 14 0,-4-7 0,3 13 0,-3-8 0,4-2 0,0-1 0,1-3 0,-1 5 0,0-6 0,0 5 0,1-4 0,-1 4 0,-5 1 0,0 0 0,-5 0 0,5-5 0,-4 3 0,4-9 0,0 5 0,-4-6 0,4 5 0,-1 6 0,-3 2 0,4 4 0,-5-5 0,0-1 0,0 1 0,0 0 0,0 0 0,0-6 0,0 0 0,0-6 0,0 5 0,0-3 0,0 3 0,0 0 0,0 2 0,0 5 0,0 0 0,0-1 0,0 1 0,0 0 0,4-5 0,2 3 0,5-8 0,-5 8 0,-2-8 0,-4-3 0,0-7 0,0-5 0,0 6 0,-5-5 0,4 10 0,-4-4 0,0 12 0,4 0 0,-4 6 0,1 4 0,3-3 0,-4 4 0,5-5 0,0-1 0,0-4 0,0 4 0,0-10 0,0 9 0,0-3 0,-5 0 0,4 3 0,-4-3 0,1 9 0,3-3 0,-8 8 0,7-3 0,-2 4 0</inkml:trace>
  <inkml:trace contextRef="#ctx0" brushRef="#br0" timeOffset="81875">3953 2086 24575,'28'0'0,"1"0"0,13 0 0,10 0 0,-7 0 0,5 0 0,-8 0 0,2 0 0,0 0 0,-2 0 0,-13 0 0,-1 0 0,-6 0 0,-6 0 0,0 0 0,-6 0 0,0-5 0,5 4 0,1-3 0,6-1 0,0-1 0,0-5 0,0 0 0,5-1 0,-8-4 0,7 9 0,-14-8 0,3 10 0,-5-5 0,0-1 0,6 1 0,-5 0 0,16-2 0,-9 2 0,9-2 0,-5-4 0,0 4 0,0-9 0,0 9 0,-1-4 0,-4 6 0,-2-1 0,0 1 0,2-1 0,0-5 0,9 4 0,-7-9 0,18-2 0,-12 0 0,1 2 0,-6 0 0,-3 9 0,5-4 0,-6 6 0,5-1 0,-10 1 0,10-1 0,-5 0 0,6 0 0,-6 0 0,5 5 0,-10-3 0,10 3 0,-10 1 0,4 0 0,1 0 0,-5 4 0,14-9 0,-13 9 0,13-3 0,-13-1 0,8 4 0,-3-9 0,-1 5 0,5-1 0,-5-4 0,6 9 0,0-4 0,0 0 0,-1 4 0,1-4 0,-5 5 0,3-5 0,-8 4 0,8-9 0,-9 9 0,5-8 0,-1 3 0,-4-5 0,10 0 0,-10 1 0,14-5 0,-13 3 0,8-3 0,-10 10 0,0-4 0,6 7 0,-5-7 0,4 4 0,0-6 0,2 1 0,0-1 0,3-5 0,-9 5 0,10-5 0,-10 10 0,4-3 0,-5 8 0,1-4 0,-1 1 0,0 3 0,-5-8 0,4 3 0,-3-4 0,4 4 0,-5-3 0,4 8 0,-8-8 0,4 8 0,-5-4 0</inkml:trace>
  <inkml:trace contextRef="#ctx0" brushRef="#br0" timeOffset="84675">2416 1651 24575,'-17'0'0,"-9"0"0,13 0 0,-14 0 0,4 0 0,5 0 0,-8 9 0,3-1 0,0 13 0,-5-4 0,6 5 0,0-1 0,5 1 0,-4-5 0,9-1 0,-3-6 0,9 0 0,-3 0 0,8 0 0,-8 0 0,3-4 0,-4 3 0,-5-3 0,-2 9 0,-11 3 0,5 4 0,-12 7 0,11-5 0,-5 5 0,-3-7 0,7-5 0,-2-2 0,11-5 0,6 0 0,-5 1 0,-2-1 0,0 6 0,-4-4 0,-2 9 0,0-8 0,-5 8 0,6-9 0,0 4 0,0-5 0,0 0 0,-4 4 0,3-3 0,2 3 0,0-9 0,-2 4 0,0-4 0,-5 5 0,0-5 0,5 4 0,-5-9 0,6 9 0,-6-9 0,10 8 0,-15-8 0,15 4 0,-16-5 0,5 0 0,-1 0 0,-4 0 0,5 0 0,-7 0 0,7 0 0,1 0 0,6 0 0,0 0 0,0 0 0,6 0 0,-5 0 0,-5 0 0,7-5 0,-12-1 0,20-4 0,-5 4 0,11-3 0,0 8 0,5-4 0</inkml:trace>
  <inkml:trace contextRef="#ctx0" brushRef="#br0" timeOffset="86547">1734 2169 24575,'-15'-5'0,"3"4"0,-3-8 0,5 8 0,-1-14 0,1 13 0,-6-8 0,4 0 0,-3 8 0,4-12 0,-4 8 0,3-5 0,-3 1 0,0-1 0,3 6 0,-3-5 0,5 5 0,0-6 0,-6 1 0,5 0 0,-5 4 0,6-3 0,-5 7 0,3-7 0,-3 4 0,0-1 0,3 2 0,-3-1 0,-1 4 0,5-8 0,-5 8 0,6-8 0,-5 8 0,3-4 0,-3 1 0,5 2 0,0-2 0,-10 4 0,7-5 0,-7 4 0,10-3 0,-5-1 0,3 4 0,-3-9 0,0 9 0,3-8 0,-3 8 0,-1-4 0,5 5 0,-4-4 0,-1 3 0,5-4 0,-10 0 0,4 4 0,1-4 0,-5 0 0,10 4 0,-5-4 0,6 1 0,0 3 0,0-4 0,0 1 0,-1-2 0,-3-4 0,2 4 0,-2-3 0,4 3 0,-1-4 0,-4 5 0,4-4 0,-5 7 0,6-7 0,-5 3 0,3 1 0,-8-5 0,8 4 0,-8-5 0,3 1 0,0-1 0,-3-4 0,9 8 0,-4-6 0,5 7 0,0-4 0,4-6 0,-3 0 0,3-6 0,0 0 0,-4 0 0,9 0 0,-4 5 0,5 2 0,0 9 0,0 2 0</inkml:trace>
  <inkml:trace contextRef="#ctx0" brushRef="#br0" timeOffset="88649">710 2423 24575,'0'10'0,"-5"5"0,-1 2 0,0-1 0,-4-1 0,4 1 0,-4-5 0,4 4 0,-8-4 0,11-1 0,-6 0 0,4-4 0,4 3 0,-8-4 0,3 5 0,1 0 0,-4-4 0,3-2 0,0 1 0,-3-4 0,4 3 0,-6 1 0,1-4 0,0 8 0,0-8 0,0 8 0,0-8 0,-1 4 0,1-1 0,0-3 0,4 8 0,2-3 0,-1 4 0,4-5 0,-3 0 0</inkml:trace>
  <inkml:trace contextRef="#ctx0" brushRef="#br0" timeOffset="90057">743 2402 24575,'-22'0'0,"0"0"0,6 0 0,-5 0 0,9 0 0,-3 0 0,5 0 0,0 0 0,-6 0 0,5 0 0,-10 0 0,10 0 0,-5 0 0,6 0 0,0 0 0,0 0 0,0 0 0,-6-5 0,5-1 0,-4-5 0,4 6 0,1-4 0,0 3 0,0-4 0,0 4 0,0-3 0,4 4 0,-3-1 0,3-3 0,-4 3 0,0-4 0,0 0 0,0 0 0,-1 0 0,1-1 0,0 1 0,0 5 0,4-4 0,-3 7 0,4-7 0,-6 8 0,1 1 0,5 1 0,0 4 0</inkml:trace>
  <inkml:trace contextRef="#ctx0" brushRef="#br0" timeOffset="91435">618 1544 24575,'-16'0'0,"5"0"0,-5 0 0,6 0 0,0 0 0,-5 0 0,-2 0 0,-5 0 0,5 0 0,2 0 0,0 0 0,-2 0 0,0 0 0,-3 0 0,8 0 0,-8 5 0,8-4 0,-3 4 0,5 0 0,-6-4 0,5 3 0,-10-4 0,10 0 0,-5 0 0,6 0 0,0 0 0,-5 0 0,3 0 0,-3 0 0,5 0 0,-6 0 0,5 0 0,-5 0 0,6 0 0,-5 0 0,3 0 0,-3 0 0,5 0 0,4 5 0,2-4 0,4 3 0</inkml:trace>
  <inkml:trace contextRef="#ctx0" brushRef="#br0" timeOffset="92940">653 1565 24575,'0'-10'0,"0"0"0,0 0 0,0-6 0,-10 4 0,3-3 0,-4 4 0,2 1 0,4 5 0,-1-5 0,-3 5 0,3-5 0,-4 4 0,5-3 0,-4 8 0,3-8 0,-4 8 0,-6-9 0,5 5 0,-5-6 0,1 0 0,4 6 0,-5-5 0,6 5 0,0-5 0,0 4 0,0-3 0,-6 8 0,5-4 0,-5 1 0,6 3 0,0-9 0,0 9 0,0-3 0,0-1 0,-1 4 0,1-8 0,0 8 0,4-8 0,2 8 0,4-4 0</inkml:trace>
  <inkml:trace contextRef="#ctx0" brushRef="#br0" timeOffset="94716">1188 1926 24575,'0'-22'0,"0"6"0,0 0 0,0 6 0,0 0 0,0 0 0,0 0 0,0-6 0,0-1 0,0 1 0,0 0 0,0 1 0,0 4 0,0-5 0,0 6 0,0 0 0,-4 4 0,3-3 0,-4 3 0,5-4 0,-4 0 0,-3-5 0,2 3 0,-5-8 0,4 8 0,0-3 0,-3 9 0,8-3 0,-3 4 0,-1-1 0,4-3 0,-8 8 0,8-8 0,-8 3 0,8-4 0,-8 0 0,3 0 0,0-1 0,-3 6 0,8-4 0,-3 8 0,4-4 0</inkml:trace>
  <inkml:trace contextRef="#ctx0" brushRef="#br0" timeOffset="98464">1727 1099 24575,'-11'0'0,"-4"0"0,4 0 0,-5 0 0,1 0 0,3 0 0,-3 0 0,5 0 0,0 0 0,0 0 0,-1 0 0,1 0 0,0 0 0,0 0 0,0 0 0,0 0 0,-1-5 0,1 4 0,0-8 0,-5 3 0,8-4 0,-8-1 0,10 6 0,-5-4 0,4 3 0,-3 0 0,3-3 0,-4 4 0,0-5 0,-1-6 0,-4 4 0,3-8 0,-4 8 0,1-9 0,3 10 0,-4-10 0,6 10 0,0-5 0,-1 11 0,1-4 0,0 3 0,0-4 0,0 4 0,4-3 0,-3 3 0,3 1 0,1-4 0,-4 8 0,3-8 0,-4 3 0,0-4 0,0 0 0,4-1 0,-3 6 0,3-4 0,1 3 0,0-4 0,1 0 0,2 0 0,-7-1 0,8 1 0,-3 0 0,-1 0 0,4 0 0,-3 4 0,4 2 0</inkml:trace>
  <inkml:trace contextRef="#ctx0" brushRef="#br0" timeOffset="100192">1771 1074 24575,'0'-15'0,"0"4"0,0-10 0,-4 4 0,2 1 0,-12 0 0,11 6 0,-11-6 0,12 4 0,-12-3 0,11 4 0,-6-4 0,4 3 0,-1-3 0,1 5 0,-4-1 0,8 1 0,-8 0 0,7 0 0,-2 0 0,4 0 0,0-1 0,0 1 0,0 0 0,0-5 0,0 3 0,0-8 0,0 8 0,0-8 0,0 8 0,0-8 0,0 8 0,0-9 0,0 10 0,0-10 0,0 10 0,0-10 0,0 5 0,0-1 0,0-4 0,0 10 0,0-4 0,0 9 0,0 1 0</inkml:trace>
  <inkml:trace contextRef="#ctx0" brushRef="#br0" timeOffset="101784">1720 1041 24575,'5'-10'0,"1"-5"0,4 3 0,-4-3 0,3 5 0,-8 0 0,3-1 0,1 1 0,-4 0 0,8-5 0,-3 3 0,5-8 0,-1 3 0,-4-5 0,3 5 0,-3 2 0,4 5 0,-4 0 0,3 0 0,-4-1 0,5 1 0,-4 0 0,3 0 0,-4 0 0,5 0 0,0-1 0,0 1 0,0 0 0,1 0 0,-1 0 0,0 0 0,0 4 0,0-3 0,0 3 0,0-4 0,0 4 0,0-3 0,0 4 0,0-5 0,0-1 0,0 1 0,0 0 0,0 4 0,0-3 0,0 4 0,0-1 0,0 2 0,0-1 0,0 4 0,0-8 0,0 3 0,6 1 0,-5-4 0,4 3 0,-5 0 0,0-3 0,0 8 0,1-3 0,-6-1 0,4 4 0,-8-3 0,4 4 0</inkml:trace>
  <inkml:trace contextRef="#ctx0" brushRef="#br0" timeOffset="103608">2483 1684 24575,'0'-17'0,"0"-4"0,0 5 0,0-6 0,0 0 0,0 5 0,0-4 0,4 10 0,2-4 0,4 4 0,0 6 0,-4-9 0,3 11 0,-4-11 0,5 13 0,-4-8 0,3 3 0,-4-4 0,1 0 0,3 4 0,-4-3 0,6-2 0,-1-5 0,1-6 0,0 0 0,5 0 0,-4 5 0,3-3 0,-5 8 0,1 1 0,-6-3 0,0 7 0,0-20 0,-4 9 0,5-16 0,-6 5 0,0-7 0,5 1 0,-4 5 0,4 3 0,-5 5 0,5 5 0,-4 2 0,3 4 0,-4-4 0,0 4 0,0-10 0,0 4 0,0 1 0,0-5 0,0 10 0,0-5 0,0 6 0,0 4 0,0 2 0</inkml:trace>
  <inkml:trace contextRef="#ctx0" brushRef="#br0" timeOffset="105462">2671 1086 24575,'0'-15'0,"0"3"0,-5-14 0,4 13 0,-14-14 0,12 11 0,-16-2 0,16 3 0,-11 4 0,13 1 0,-8 0 0,3 0 0,1 0 0,-4 0 0,3-1 0,-4 1 0,0 0 0,4 0 0,-3 0 0,8 0 0,-8-1 0,3 1 0,0 0 0,-3 0 0,4 0 0,-1 0 0,-3 4 0,8-3 0,-8 8 0,8-8 0,-4 8 0,5-4 0</inkml:trace>
  <inkml:trace contextRef="#ctx0" brushRef="#br0" timeOffset="106982">2739 859 24575,'15'-11'0,"-3"-4"0,3 3 0,-5-4 0,0 11 0,1-4 0,-1 8 0,-5-9 0,4 5 0,-3-1 0,4-8 0,0 7 0,1-8 0,-1 4 0,0 6 0,0-4 0,-5 3 0,4 0 0,-3-3 0,4 4 0,0-1 0,0-3 0,0 3 0,0-4 0,0 0 0,0 0 0,0 4 0,0-3 0,0 4 0,0-1 0,0-3 0,0 8 0,0-8 0,0 8 0,1-8 0,-6 3 0,4 0 0,-8-3 0,8 4 0,-3-6 0,4 1 0,0 0 0,0 0 0,0 4 0,0-3 0,0 8 0,-5-3 0,0 4 0</inkml:trace>
  <inkml:trace contextRef="#ctx0" brushRef="#br0" timeOffset="108798">3010 1850 24575,'-15'0'0,"3"0"0,-8 10 0,3-3 0,0 8 0,2-9 0,9 3 0,-3-3 0,4-1 0,-11 0 0,0-5 0,-1 4 0,2 2 0,-1 4 0,-1 1 0,1-1 0,-5 1 0,5 4 0,-6-3 0,5 4 0,2-6 0,4 0 0,1 0 0,0 0 0,4 0 0,-3-4 0,4 3 0,-1-4 0,-8 11 0,7 0 0,-9 6 0,0 0 0,4-6 0,-4 5 0,10-10 0,-3 4 0,3-4 0,1-1 0,0 0 0,1 0 0,-2 0 0,0 0 0,-3 0 0,4 0 0,-1 0 0,-3-5 0,3 4 0,-4-3 0,0 4 0,0 0 0,4 0 0,-3 5 0,3-3 0,0 3 0,-3-5 0,8 0 0,-4 0 0,1 0 0,3 0 0,-8 0 0,8-4 0,-4-2 0</inkml:trace>
  <inkml:trace contextRef="#ctx0" brushRef="#br0" timeOffset="110200">2378 2470 24575,'0'10'0,"0"0"0,0 0 0,0 0 0,0 0 0,0 1 0,0-1 0,5 0 0,0 0 0,1 0 0,-2 0 0,1 5 0,-4-4 0,4 5 0,-5-6 0,0 0 0,0 0 0,0 0 0,0 0 0,0 0 0,0 5 0,0 2 0,0-1 0,0 5 0,0-10 0,0 4 0,0-5 0,0 0 0,0 0 0,0 0 0,0 1 0,0-1 0,0 0 0,0 0 0,0 0 0,0 0 0,0 0 0,0 0 0,0 0 0,0 0 0,0 0 0,0 0 0,0 0 0,0-4 0,0-2 0</inkml:trace>
  <inkml:trace contextRef="#ctx0" brushRef="#br0" timeOffset="112280">2389 2486 24575,'-16'0'0,"0"0"0,-6 5 0,0 1 0,5 0 0,2 3 0,5-3 0,-6 4 0,0 1 0,-6 0 0,0 0 0,5-5 0,2 3 0,5-8 0,-1 4 0,1-5 0,0 0 0,0 0 0,-5 0 0,3 4 0,-3-3 0,-1 4 0,5-1 0,-10-3 0,5 9 0,-6-4 0,5 4 0,-4-4 0,10 3 0,-10-8 0,10 8 0,-10-3 0,5 5 0,-1-5 0,1 3 0,1-3 0,4 0 0,-5 3 0,6-8 0,4 8 0,-3-8 0,4 8 0,-1-3 0,-3 4 0,3 0 0,1 5 0,-5 1 0,4 12 0,0-14 0,0 2 0</inkml:trace>
  <inkml:trace contextRef="#ctx0" brushRef="#br0" timeOffset="114514">4132 740 24575,'-10'0'0,"0"0"0,0 0 0,0 0 0,0 0 0,-1 0 0,1 0 0,-5 0 0,-2-5 0,1 4 0,-5-13 0,9 11 0,-8-7 0,8 10 0,-8-4 0,8 2 0,-3-3 0,5 1 0,0 3 0,-1-8 0,1 8 0,0-8 0,5 3 0,-9 0 0,7-3 0,-8 4 0,0-6 0,3 1 0,-3-1 0,9 1 0,-3 0 0,3 0 0,1 0 0,-4-1 0,3 1 0,0 0 0,-3 0 0,8 0 0,-8 0 0,8-1 0,-8 1 0,8 0 0,-8 4 0,8-3 0,-4 4 0,5-5 0,-4 4 0,3-3 0,-4 3 0,1-4 0,2-5 0,-2 3 0,-1-3 0,4 5 0,-8 0 0,8-1 0,-3 1 0,4 0 0,0 4 0,0 2 0</inkml:trace>
  <inkml:trace contextRef="#ctx0" brushRef="#br0" timeOffset="115842">4129 461 24575,'0'-10'0,"0"0"0,0 0 0,0 0 0,0-1 0,0 1 0,0 0 0,0 0 0,4 4 0,-3-3 0,4 4 0,-1-1 0,2 1 0,-1 5 0,0 0 0</inkml:trace>
  <inkml:trace contextRef="#ctx0" brushRef="#br0" timeOffset="117454">4267 833 24575,'0'-17'0,"0"-3"0,0 3 0,0 0 0,0 2 0,0-1 0,4 10 0,-3-9 0,8 10 0,-8-6 0,8 1 0,-3 5 0,0-4 0,-2 3 0,0 0 0,-2-3 0,7 4 0,-4-6 0,1 1 0,3 0 0,-4 0 0,5 0 0,0 0 0,0 0 0,0-1 0,1-4 0,4 3 0,-3-3 0,8 4 0,-8 0 0,3 1 0,-5 0 0,5-1 0,-3 1 0,3-1 0,-5 1 0,5 5 0,-3-4 0,3 3 0,-5 0 0,0 2 0,0-1 0,0 4 0,0-8 0,0 8 0,0-8 0,0 3 0,0-4 0,0 4 0,0-3 0,5 3 0,-3-4 0,3 0 0,-5 4 0,0-3 0,0 8 0,-4-8 0,3 8 0,-4-8 0,5 3 0,0-4 0,0 0 0,1-6 0,4 4 0,-3-8 0,4 8 0,-6-4 0,0 11 0,0-4 0,-4 8 0,-2-4 0</inkml:trace>
  <inkml:trace contextRef="#ctx0" brushRef="#br0" timeOffset="119194">4307 736 24575,'-22'0'0,"6"0"0,0 0 0,11 5 0,0 0 0,5 1 0,0-2 0</inkml:trace>
  <inkml:trace contextRef="#ctx0" brushRef="#br0" timeOffset="125215">5170 1723 24575,'0'-22'0,"0"0"0,0-6 0,0 5 0,0-11 0,0 11 0,0-5 0,0 6 0,0 0 0,0 5 0,0 2 0,0 5 0,0-1 0,0 1 0,0 0 0,5-5 0,-4-2 0,4 0 0,-5-3 0,0 8 0,0-8 0,5 8 0,-4-3 0,3 5 0,-4 0 0,5-1 0,-4 1 0,8 5 0,-8-4 0,8 3 0,-4 0 0,1-3 0,3 4 0,-4-6 0,6 6 0,-1-4 0,0 3 0,-5-4 0,4 0 0,-8 0 0,8-1 0,-8 1 0,8 0 0,-8 0 0,8 0 0,-3 0 0,4-6 0,-4 5 0,4-10 0,-5 10 0,6-5 0,-6 6 0,0 0 0,-1 0 0,-3 0 0,8 4 0,-8-3 0,8 3 0,-3-4 0,-1 0 0,4 4 0,-7-3 0,6 4 0,-2-1 0,4-3 0,0 3 0,0 1 0,0-4 0,0 3 0,0 0 0,-4-3 0,3 8 0,-8-8 0,8 4 0,-3-11 0,4 5 0,0-5 0,1 1 0,-1 3 0,0-3 0,0 5 0,0 0 0,0 0 0,-4-1 0,3 1 0,-8 0 0,8 0 0,-3 0 0,-1 0 0,4-1 0,-8 1 0,8 5 0,-8-4 0,8 7 0,-3-2 0,-1 4 0,0 0 0</inkml:trace>
  <inkml:trace contextRef="#ctx0" brushRef="#br0" timeOffset="127401">5257 1693 24575,'0'10'0,"0"0"0,0 0 0,0 0 0,0 0 0,0 0 0,0 0 0,0 0 0,0 0 0,0 0 0,0 0 0,5-4 0,1 3 0,-1-3 0,4-1 0,-3 0 0,4-5 0,5 4 0,7-2 0,2 2 0,10 2 0,-5-5 0,0 4 0,5-5 0,-11 5 0,5-4 0,-6 4 0,-6-5 0,0 0 0,-6 0 0,0 5 0,0-4 0,0 3 0,0 1 0,0 0 0,5 6 0,2-1 0,5 6 0,-1-4 0,1 8 0,0-3 0,0 0 0,-1-1 0,1-5 0,0 0 0,0 0 0,-6-1 0,5 1 0,-9 4 0,8-2 0,-8 7 0,9-3 0,-9 5 0,3-6 0,-4 5 0,-1-10 0,1 4 0,-1-4 0,0-1 0,-5 0 0,0 0 0,-1-5 0,2 4 0,4-3 0,0-1 0,0 0 0,0-1 0,0-3 0,0 4 0,0-5 0,0 0 0,0 0 0,0 0 0,0 4 0,0-3 0,0 4 0,0-5 0,0 4 0,0-3 0,1 4 0,-6-1 0,4 2 0,-8 4 0,4-4 0,-5-2 0</inkml:trace>
  <inkml:trace contextRef="#ctx0" brushRef="#br0" timeOffset="129035">6202 1264 24575,'0'-16'0,"0"0"0,0-1 0,0 2 0,0-1 0,0-1 0,0-4 0,0-1 0,0 0 0,0 0 0,0 0 0,0 5 0,0-3 0,0 8 0,0-3 0,0 5 0,0 0 0,0-6 0,0-1 0,0-10 0,0 3 0,0-10 0,0 5 0,5-1 0,-4-4 0,9 11 0,-4-11 0,0 11 0,4-5 0,-4 11 0,0-4 0,3 10 0,-3-10 0,4 10 0,0-5 0,0 6 0,0 0 0,1-5 0,-1 3 0,0-3 0,1 9 0,-1-3 0,-5 4 0,4-1 0,-8-3 0,8 8 0,-8-8 0,8 3 0,-3 0 0,-1-3 0,4 4 0,-8-5 0,8 4 0,-3-3 0,4 3 0,0-4 0,-4 0 0,2 0 0,-2 4 0,4 2 0,0 4 0,-4 0 0,-2 0 0</inkml:trace>
  <inkml:trace contextRef="#ctx0" brushRef="#br0" timeOffset="130659">5617 702 24575,'0'-10'0,"0"-1"0,0 1 0,0 0 0,0-5 0,0 3 0,0-3 0,0 5 0,0 0 0,0-6 0,0-1 0,0 1 0,0 0 0,0 1 0,0 4 0,0-10 0,0 9 0,0-8 0,0 8 0,0-3 0,0 5 0,0 0 0,0 0 0,0-1 0,0-4 0,0-2 0,0 1 0,0-5 0,0 10 0,0-10 0,0 10 0,0-5 0,0 6 0,-4 0 0,3 4 0,-4 2 0</inkml:trace>
  <inkml:trace contextRef="#ctx0" brushRef="#br0" timeOffset="132591">5648 621 24575,'11'-9'0,"-1"6"0,-4-11 0,3 13 0,-8-8 0,8-2 0,-3-1 0,5-8 0,-6 8 0,5-8 0,-4 8 0,4-3 0,-4 5 0,3 0 0,-8-1 0,3 1 0,1 5 0,-4-4 0,8 3 0,-8-4 0,8 0 0,-4 4 0,1-3 0,3 3 0,-4-4 0,5 4 0,0 2 0,0-1 0,1 0 0,-1-5 0,-5-1 0,4 6 0,-3-4 0,4 8 0,0-8 0,0 3 0,0-4 0,0-6 0,0 5 0,1-10 0,-1 10 0,1-5 0,-1 6 0,0 0 0,0 4 0,0 2 0,-5 4 0,0 0 0</inkml:trace>
  <inkml:trace contextRef="#ctx0" brushRef="#br0" timeOffset="134097">6236 757 24575,'15'0'0,"1"0"0,1 0 0,3 0 0,-3 0 0,-1 0 0,5 0 0,-4 0 0,4 0 0,-4 0 0,3 0 0,-3 0 0,5 0 0,-6-5 0,5 4 0,-5-3 0,1 4 0,3-5 0,-3 3 0,-1-3 0,5 1 0,-5 2 0,1-7 0,4 8 0,-5-9 0,1 5 0,3-1 0,-3-4 0,-1 5 0,0-2 0,-6-2 0,0 8 0,0-3 0,0 4 0,0-5 0,0 4 0,0-8 0,0 8 0,0-8 0,0 8 0,0-8 0,0 3 0,0 1 0,-4-5 0,3 5 0,-4-5 0,5-1 0,0 1 0,1-5 0,-1 3 0,0-3 0,0 5 0,0 0 0,0 4 0,-4-3 0,-2 8 0,-4-4 0</inkml:trace>
  <inkml:trace contextRef="#ctx0" brushRef="#br0" timeOffset="135595">6208 1198 24575,'21'0'0,"-2"0"0,8 0 0,-5 0 0,-5 0 0,-2 0 0,-5 0 0,0 0 0,0 0 0,0 0 0,0 0 0,0 0 0,0 0 0,5 0 0,-3 0 0,3 0 0,-5 0 0,0 0 0,0 0 0,5 0 0,2 0 0,5 0 0,-6-4 0,0 2 0,-1-2 0,-4 4 0,4 0 0,-4 0 0,-1 0 0,0 0 0,0 0 0,0 0 0,5 0 0,2 0 0,4 0 0,1 0 0,0 0 0,0 0 0,-1 5 0,-4-4 0,3 9 0,-8-9 0,3 8 0,-5-8 0,0 4 0,0-5 0,0 0 0,0 0 0,0 0 0,0 0 0,-4 0 0,-2 0 0</inkml:trace>
  <inkml:trace contextRef="#ctx0" brushRef="#br0" timeOffset="138018">5882 1995 24575,'0'10'0,"0"0"0,0 0 0,0 0 0,0 0 0,0 0 0,0 1 0,0-1 0,0 0 0,0 0 0,0 0 0,0 0 0,0 5 0,0 2 0,5 4 0,1 1 0,5 0 0,0 0 0,0-6 0,-5 5 0,3-5 0,-3 1 0,-1 3 0,5-3 0,-4 5 0,0-1 0,3-4 0,-8-2 0,8-5 0,-8 0 0,4 0 0,-5 0 0,0 0 0,4-4 0,-3 3 0,4-3 0,-5 4 0,0 0 0,5 5 0,-4-4 0,4 10 0,-5-10 0,0 4 0,0-5 0,0 0 0,0 0 0,0 1 0,0-1 0,0 0 0,0 0 0,0 0 0,0 0 0,0 0 0,0-5 0,0 0 0</inkml:trace>
  <inkml:trace contextRef="#ctx0" brushRef="#br0" timeOffset="139453">6020 2119 24575,'21'0'0,"-8"0"0,13 0 0,-9 0 0,5 0 0,0 0 0,-1 0 0,1 0 0,0 0 0,-6 0 0,5 0 0,-5 0 0,6 0 0,-5 0 0,-2 0 0,-5 0 0,0 0 0,0 0 0,0 0 0,0 0 0,6 0 0,-5 0 0,4 0 0,-5 0 0,0 0 0,0 0 0,0 0 0,0 0 0,0 0 0,0 0 0,0 0 0,1 0 0,-1 0 0,0 0 0,0 0 0,0 0 0,0 0 0,0 0 0,-5 0 0,0 0 0</inkml:trace>
  <inkml:trace contextRef="#ctx0" brushRef="#br0" timeOffset="143075">6304 2335 24575,'4'10'0,"2"0"0,9 5 0,-3 2 0,8 0 0,-7 3 0,7-8 0,-8 4 0,3-6 0,-5 0 0,0 0 0,-4 0 0,3-4 0,-4-2 0,5-4 0,0 0 0,0 0 0,0 0 0,0 0 0,1 5 0,-1-4 0,-5 8 0,0-8 0,-5 3 0</inkml:trace>
  <inkml:trace contextRef="#ctx0" brushRef="#br0" timeOffset="148097">4727 2084 24575,'16'4'0,"-5"2"0,3 0 0,-7-2 0,8 0 0,-9 2 0,3 0 0,-3-2 0,4 1 0,0 0 0,0 5 0,0 0 0,0 0 0,0 0 0,0 0 0,0 0 0,0-4 0,0 3 0,0-4 0,0 1 0,0 3 0,0-3 0,-4 4 0,-2 0 0,1 0 0,-4 0 0,8 0 0,-4-5 0,1 4 0,3-3 0,-8 4 0,3 0 0,1-4 0,-4 2 0,3-2 0,-4 4 0,5 0 0,-4 0 0,3 0 0,-4 0 0,5 0 0,-4 0 0,3 0 0,-4 0 0,0 0 0,0 0 0,0 1 0,0 4 0,5 1 0,-4 1 0,4 3 0,-5-8 0,0 3 0,0-5 0,0 0 0,0 0 0,5 0 0,-4 0 0,3 0 0,-4 6 0,5-5 0,-4 4 0,3-5 0,-4 0 0,0 0 0,0 0 0,0 0 0,5-4 0,-4 3 0,3-4 0,-4 11 0,0 0 0,0 1 0,0-2 0,0 0 0,0-3 0,0 3 0,0-5 0,0 0 0,0-4 0,0-2 0</inkml:trace>
  <inkml:trace contextRef="#ctx0" brushRef="#br0" timeOffset="149511">5083 2550 24575,'4'10'0,"-3"5"0,8-8 0,-3 12 0,4-16 0,-4 11 0,8-8 0,-7 4 0,8 0 0,-5 0 0,6 1 0,0-1 0,1 1 0,-2-1 0,-5 0 0,0 0 0,0 0 0,0-4 0,0-2 0,-4 1 0,3-4 0,-4 8 0,5-8 0,0 4 0,0-1 0,1-3 0,-1 4 0,0-1 0,0-3 0,0 4 0,-5-1 0,4-3 0,2 4 0,6-5 0,-1 0 0,5 0 0,-10 0 0,4 0 0,-5 0 0,0 0 0,0 0 0,0 0 0,0 0 0,-4 0 0,-2 0 0</inkml:trace>
  <inkml:trace contextRef="#ctx0" brushRef="#br0" timeOffset="159690">6239 1214 24575,'4'10'0,"2"0"0,4 0 0,0 0 0,0-4 0,0 3 0,0-3 0,0 4 0,0 0 0,0-5 0,0 4 0,0-8 0,0 8 0,6-8 0,-5 8 0,4-8 0,0 9 0,2-4 0,5 5 0,-6-1 0,5 1 0,-5-1 0,1 6 0,-1-4 0,-1 8 0,-3-3 0,4 5 0,-5-1 0,4 1 0,-3 0 0,9 9 0,-9-12 0,3 12 0,-4-20 0,-1 4 0,0-5 0,0 0 0,0 0 0,0-4 0,-4 3 0,3-4 0,-4 1 0,5-2 0,-4 1 0,3-4 0,-4 4 0,5-5 0,0 0 0,-4 4 0,3-3 0,-4 4 0,6-5 0,-1 0 0,0 0 0,-5 4 0,0 2 0,-5-1 0,0 0 0</inkml:trace>
  <inkml:trace contextRef="#ctx0" brushRef="#br0" timeOffset="162000">5392 939 24575,'0'-16'0,"0"-5"0,-5 10 0,4-5 0,-3 1 0,-1 3 0,-1-8 0,0 8 0,-3-8 0,3 8 0,-5-8 0,1 8 0,4-3 0,-3 5 0,3-1 0,-4 1 0,4 0 0,-3 0 0,3 4 0,-4-3 0,0 8 0,4-8 0,-3 8 0,4-8 0,-5 3 0,-1-4 0,1 4 0,0-3 0,0 8 0,0-8 0,0 4 0,-1-1 0,1 1 0,0 5 0,4-4 0,2 3 0,4-4 0</inkml:trace>
  <inkml:trace contextRef="#ctx0" brushRef="#br0" timeOffset="165142">5319 1209 24575,'10'0'0,"0"-10"0,0 8 0,1-12 0,-1 8 0,5 0 0,-4-3 0,10 3 0,-10 1 0,4-5 0,-5 5 0,0-1 0,0 1 0,0 1 0,1 3 0,-1-4 0,0 5 0,0 0 0,0 0 0,0 0 0,5 0 0,-4 0 0,10 0 0,-10 0 0,4 0 0,1 0 0,-5-4 0,4 3 0,-5-4 0,0 5 0,0-4 0,0 3 0,1-4 0,-1 0 0,0 4 0,0-3 0,-5 4 0,0 0 0</inkml:trace>
  <inkml:trace contextRef="#ctx0" brushRef="#br0" timeOffset="167670">6530 340 24575,'10'0'0,"0"0"0,0 0 0,5 0 0,-3 0 0,3 0 0,-5 0 0,0 0 0,0 0 0,0 5 0,0-4 0,0 3 0,0-4 0,0 0 0,0 0 0,0 0 0,0 0 0,0 0 0,0 0 0,0 0 0,0 0 0,1-9 0,-1 2 0,0-4 0,0 2 0,0 3 0,-4-4 0,3 0 0,-8 0 0,4 0 0,-1-6 0,-2 0 0,8-12 0,-9-2 0,9 1 0,-9-5 0,4 10 0,-5-4 0,5 12 0,-4 0 0,3 6 0,-4 0 0,5 4 0,0 2 0,1 4 0,-2 0 0</inkml:trace>
  <inkml:trace contextRef="#ctx0" brushRef="#br0" timeOffset="172384">4800 2112 24575,'-10'-12'0,"-1"-2"0,1 3 0,-1-1 0,5-3 0,-3 5 0,4 0 0,-1-1 0,-3-4 0,3 4 0,0-5 0,-3 6 0,8-5 0,-8 3 0,8-3 0,-9-1 0,9 5 0,-4-10 0,5 10 0,0-10 0,0 10 0,0-10 0,0 4 0,0-4 0,-5-1 0,4 0 0,-4 0 0,0 0 0,4 0 0,-9 0 0,9 5 0,-9-3 0,9 3 0,-9-5 0,9 6 0,-8 0 0,7 6 0,-2 0 0,4 0 0,-5 0 0,4-1 0,-3 1 0,4 0 0,0 0 0,0 0 0,0-6 0,0 5 0,0-4 0,4 4 0,-3 1 0,8 0 0,-8 0 0,8 4 0,-8-3 0,8 8 0,-3-3 0,-1 4 0,0 0 0</inkml:trace>
  <inkml:trace contextRef="#ctx0" brushRef="#br0" timeOffset="174500">3364 1921 24575,'0'-15'0,"0"-2"0,0 0 0,0 2 0,0 5 0,0-6 0,0 0 0,-4-1 0,3-4 0,-4 5 0,5-6 0,0 0 0,0 0 0,-5 0 0,4 0 0,-4 5 0,0-3 0,4 8 0,-8-3 0,7 0 0,-2 3 0,4-8 0,0 3 0,0-5 0,0 0 0,0-6 0,0 5 0,0 0 0,0 8 0,0 4 0,0 1 0,0 0 0,0 4 0,0 2 0</inkml:trace>
  <inkml:trace contextRef="#ctx0" brushRef="#br0" timeOffset="178784">3355 1903 24575,'0'10'0,"0"0"0,0 0 0,0 0 0,0 0 0,0 0 0,0 6 0,0 0 0,-5 6 0,-1 0 0,-1 5 0,-2-8 0,3 13 0,-5-19 0,0 13 0,0-3 0,0 0 0,-1 5 0,6 0 0,-3-5 0,3 0 0,0-3 0,-3-8 0,8 3 0,-4-5 0,5 0 0,0 0 0,0 0 0,0 0 0,-4 0 0,2 0 0,-2 5 0,4-3 0,-5 3 0,4-5 0,-3 0 0,4 0 0,-5-4 0,4 3 0,1 1 0,6 2 0,5 8 0,-1-3 0,1-1 0,0 5 0,-1-10 0,0 4 0,1 1 0,-1-5 0,-4 10 0,3-5 0,-3 6 0,0-6 0,4 0 0,-9-6 0,8 0 0,-8 0 0,3 0 0,-4 0 0,5-5 0,-4 4 0,3-12 0,-4 2 0,-5-15 0,4 5 0,-9-10 0,4 5 0,-4-1 0,4-4 0,-4 5 0,9-1 0,-9-4 0,9 10 0,-4-4 0,5 4 0,0 1 0,-5 5 0,4-4 0,-3-2 0,4-1 0,0-3 0,0 5 0,0 0 0,0-1 0,0 1 0,-10 5 0,8-10 0,-13 13 0,10-8 0,-5 10 0,-1 0 0,1 5 0,0 0 0,0 5 0,0 0 0,0 0 0,-1 0 0,1 6 0,-1 0 0,1 1 0,-1-2 0,1 0 0,4-3 0,-4 3 0,9-5 0,-3 0 0,4 0 0,-5-4 0,4 3 0,-3-4 0,4 5 0,-5 0 0,4 0 0,-8 0 0,3 0 0,1 0 0,0 0 0,1 0 0,2 0 0,-2 1 0,-6-1 0,8 0 0,-12 1 0,12-1 0,-7 0 0,8-5 0,-3 0 0</inkml:trace>
  <inkml:trace contextRef="#ctx0" brushRef="#br0" timeOffset="181319">6822 1758 24575,'16'-5'0,"-5"3"0,4-7 0,-5 3 0,0 1 0,0-4 0,1 8 0,-1-8 0,0 3 0,0-4 0,0 0 0,5-1 0,-4 1 0,5-6 0,-1 9 0,-3-7 0,3 8 0,-5 1 0,0-5 0,0 9 0,0-8 0,0 8 0,1-8 0,-1 8 0,0-8 0,5 3 0,-4 0 0,4-3 0,-4 8 0,-1-4 0,0 5 0,-5-4 0,4 3 0,-3-4 0,4 5 0,0 0 0,0 0 0,0 0 0,0 0 0,-5 0 0,0 0 0</inkml:trace>
  <inkml:trace contextRef="#ctx0" brushRef="#br0" timeOffset="183173">7005 1733 24575,'10'10'0,"0"0"0,0 0 0,0 0 0,0 0 0,0 0 0,-4 0 0,-2 0 0,1 0 0,1 0 0,4-4 0,-5 2 0,4-6 0,-8 7 0,8-8 0,-8 8 0,8-8 0,-3 3 0,4 1 0,0 0 0,0 5 0,0 0 0,0 0 0,0-4 0,0-2 0,0 1 0,-4 0 0,3 1 0,-4 3 0,5-8 0,-4 8 0,3-8 0,-8 8 0,8-8 0,-4 4 0,1-5 0,-2 0 0</inkml:trace>
  <inkml:trace contextRef="#ctx0" brushRef="#br0" timeOffset="184725">6909 1273 24575,'17'0'0,"3"0"0,-8 0 0,8-5 0,-3-1 0,5-5 0,-6 5 0,5-4 0,-5 9 0,1-9 0,-2 9 0,-5-3 0,0-1 0,0 4 0,0-4 0,0 1 0,0-2 0,0-4 0,6-1 0,-5 1 0,9-6 0,-3 5 0,-1-5 0,5 5 0,-10 1 0,5 4 0,-6 1 0,-5 1 0,4 3 0,-3-8 0,4 3 0,0-4 0,0 4 0,-5 2 0,0 4 0</inkml:trace>
  <inkml:trace contextRef="#ctx0" brushRef="#br0" timeOffset="186261">7005 1296 24575,'10'0'0,"0"0"0,0 0 0,0 0 0,0 0 0,0 0 0,5 0 0,-3 0 0,3 0 0,-5 0 0,0 0 0,0 0 0,0 0 0,0 0 0,0 5 0,0 0 0,0 1 0,0 3 0,0-8 0,0 3 0,0 1 0,0-4 0,0 8 0,0-4 0,6 1 0,-5 3 0,10-3 0,-10 0 0,4 3 0,0-8 0,-3 3 0,3-4 0,-5 5 0,0 0 0,-4 6 0,-2-6 0,-4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31T17:20:40.310"/>
    </inkml:context>
    <inkml:brush xml:id="br0">
      <inkml:brushProperty name="width" value="0.07056" units="cm"/>
      <inkml:brushProperty name="height" value="0.07056" units="cm"/>
      <inkml:brushProperty name="color" value="#FF0000"/>
    </inkml:brush>
  </inkml:definitions>
  <inkml:trace contextRef="#ctx0" brushRef="#br0">3709 7061 24575,'13'0'0,"-1"0"0,1 0 0,0 0 0,0 0 0,-1 0 0,1 0 0,6 0 0,-5 0 0,12 5 0,-5-3 0,0 10 0,-2-11 0,-6 10 0,0-9 0,-1 3 0,1 1 0,0 1 0,-1 6 0,7 0 0,2 0 0,1 0 0,3 0 0,-11 0 0,12 1 0,-11-2 0,3 1 0,-5-6 0,-5 5 0,3-11 0,-4 10 0,6-4 0,6 6 0,-5 0 0,12 1 0,-5-1 0,6 1 0,-6-1 0,5 1 0,-12-2 0,6 1 0,-8 0 0,1 0 0,0-7 0,-1 5 0,1-9 0,6 4 0,-5-6 0,12 5 0,-5-3 0,7 4 0,-1-6 0,0 6 0,-6-4 0,5 4 0,-11-6 0,3 0 0,-5 0 0,7 0 0,0 0 0,1 0 0,12 6 0,-10-4 0,12 4 0,-14 0 0,5 2 0,-11-2 0,3 1 0,-5-1 0,0-6 0,-1 6 0,1 0 0,7 2 0,1 5 0,-1-6 0,6 5 0,2-4 0,-5 5 0,10 2 0,-18-3 0,4-4 0,-6 3 0,0-10 0,-6 11 0,4-11 0,-4 5 0,6 0 0,0-6 0,-1 6 0,-5 0 0,4-5 0,-3 11 0,4-6 0,1 7 0,0-6 0,6 5 0,-5-5 0,12 0 0,-5 5 0,7-11 0,-2 6 0,-4-7 0,-3 0 0,-6 0 0,-1 0 0,-5 5 0,-1 2 0,-6 0 0,0-1 0</inkml:trace>
  <inkml:trace contextRef="#ctx0" brushRef="#br0" timeOffset="1">4984 7572 24575,'13'-7'0,"0"-4"0,-1 4 0,1-6 0,0 6 0,-1-5 0,1 12 0,0-12 0,-1 5 0,1-6 0,-5 0 0,9 7 0,-8-6 0,10 5 0,-6-6 0,0 0 0,6 6 0,-5-4 0,12 3 0,-11-4 0,3-2 0,2 1 0,-6 0 0,11-1 0,-10 1 0,11 0 0,-11 0 0,10 0 0,-11 5 0,6-4 0,-8 11 0,1-11 0,6 5 0,-4-6 0,4 0 0,-12 0 0,10-5 0,-9 4 0,5-5 0,-2 12 0,-3-4 0,-2-3 0,6 5 0,-11-15 0,10 15 0,-9-10 0,9 6 0,-10-6 0,5 4 0,0-4 0,-5 7 0,11-8 0,-10 6 0,10-12 0,-10 11 0,9-3 0,-9 5 0,3 0 0,1 0 0,-4 0 0,8 0 0,-2 1 0,5-1 0,0 0 0,-1 6 0,1 1 0,0 6 0,-1 0 0,1-5 0,0 3 0,-1-4 0,7 1 0,-4 3 0,4-4 0,-6 0 0,0 5 0,-1-10 0,1 9 0,0-9 0,0 9 0,5-9 0,-3 9 0,4-10 0,0 5 0,-4 0 0,4-6 0,-6 7 0,-1-1 0,-5-5 0,5 5 0,-5-5 0,5 4 0,7-3 0,1 4 0,0 0 0,0 0 0,-14 1 0,6 5 0,-11-5 0,5 6 0</inkml:trace>
  <inkml:trace contextRef="#ctx0" brushRef="#br0" timeOffset="2">5539 7751 24575,'12'0'0,"1"0"0,0 0 0,-1 0 0,1 0 0,-6 5 0,4-3 0,-3 3 0,4 0 0,1 3 0,0-1 0,-7 3 0,6-8 0,-5 4 0,12 0 0,-5-5 0,6 11 0,-7-5 0,-1 6 0,1-6 0,-6 4 0,4-4 0,-4 0 0,0 4 0,5-4 0,-11 6 0,10-7 0,-3 6 0,4-5 0,1 0 0,0 4 0,-1-4 0,1 5 0,0-4 0,-7 3 0,6-9 0,-11 8 0,11-8 0,-5 9 0,5-4 0,1 6 0,0 0 0,6 0 0,-5-1 0,6 2 0,-1-2 0,-11 1 0,10 0 0,-10-6 0,-1 4 0,4-9 0,-10 8 0,5-2 0,0 11 0,2 10 0,0-12 0,-1 2 0</inkml:trace>
  <inkml:trace contextRef="#ctx0" brushRef="#br0" timeOffset="3">4917 7578 24575,'0'19'0,"0"-5"0,0 6 0,0-8 0,0 1 0,0-1 0,0 1 0,0 0 0,0-1 0,0 1 0,0-1 0,0 1 0,0 6 0,0-5 0,0 5 0,0-6 0,0 0 0,0-1 0,0 7 0,-5 2 0,3 6 0,-4 1 0,6-1 0,0-6 0,0 5 0,0-13 0,0 7 0,0-1 0,0 2 0,0 0 0,0-3 0,0 2 0,0 1 0,0-1 0,0 6 0,0-12 0,6 12 0,-4-12 0,3 5 0,-5-6 0,6-1 0,-4 1 0,3-1 0,-5 1 0,6 0 0,-4-1 0,9-4 0,-10 3 0,10-4 0,-3 6 0,-1-1 0,4 1 0,-4-1 0,6 7 0,7 2 0,-6 0 0,0-2 0,-2-7 0,-6 1 0,1-1 0,-1 1 0,0-5 0,-5 2 0,5-2 0,-6 5 0,0-1 0,6 1 0,-5-1 0,4 1 0,-5-1 0,6-5 0,-4-1 0,3-6 0</inkml:trace>
  <inkml:trace contextRef="#ctx0" brushRef="#br0" timeOffset="4">5563 7134 24575,'-13'-7'0,"1"-4"0,-1 9 0,6-9 0,-4 10 0,9-10 0,-9 3 0,10-5 0,-10 0 0,9-5 0,-4 3 0,1-11 0,3 5 0,-11-14 0,6 6 0,-1-14 0,-4 14 0,4-6 0,0 7 0,-4-6 0,10 4 0,-4 1 0,6 3 0,0 12 0,0-5 0,0 6 0,0 0 0,0 1 0,0-1 0,0 0 0,0 1 0,0-1 0,0-7 0,0-1 0,0 0 0,0-4 0,0 10 0,0-4 0,0 6 0,0 1 0,0-1 0,0 0 0,0 0 0,0 1 0,0-1 0,0 0 0,0 1 0,0-1 0,0 0 0,0 0 0,0 1 0,0-8 0,0 6 0,0-6 0,0 14 0,0 0 0</inkml:trace>
  <inkml:trace contextRef="#ctx0" brushRef="#br0" timeOffset="5">5674 7031 24575,'13'0'0,"0"0"0,-1 0 0,1 6 0,0-4 0,-1 9 0,1-5 0,7 8 0,1-1 0,5 1 0,-5-1 0,5 1 0,-11-2 0,4-4 0,-6-3 0,-6 1 0,4-5 0,-10 11 0,10-11 0,-3 10 0,5-10 0,-7 11 0,6-11 0,-5 5 0,6-1 0,-1-4 0,1 5 0,0-6 0,0 6 0,-1-5 0,1 5 0,0-6 0,-1 0 0,1 0 0,0 0 0,-6 6 0,4 0 0,-9 7 0,3-1 0,-5 1 0,6 0 0,-4 0 0,9-1 0,-4 7 0,7 10 0,-7 16 0,1-18 0,-8 1 0</inkml:trace>
  <inkml:trace contextRef="#ctx0" brushRef="#br0" timeOffset="6">5731 7887 24575,'0'35'0,"0"1"0,-7 1 0,-1 6 0,-5-21 0,-1 11 0,1-19 0,0 6 0,7-8 0,-5 1 0,9-1 0,-4 1 0,6 0 0,0-1 0,0 1 0,0-1 0,0 1 0,0-1 0,0 1 0,0 0 0,0 0 0,0-1 0,0 1 0,0-1 0,0 1 0,0 0 0,0-1 0,0 1 0,0-1 0,0 1 0,0-1 0,0 1 0,0-1 0,0 1 0,0-1 0,0 1 0,6 0 0,-4 6 0,9-4 0,-10 3 0,4-5 0,1-1 0,-4 1 0,9-6 0,-9 4 0,9-3 0,-9 4 0,9 1 0,-10 0 0,10-1 0,-9 1 0,3-1 0,-5-5 0,0-1 0</inkml:trace>
  <inkml:trace contextRef="#ctx0" brushRef="#br0" timeOffset="7">4851 8114 24575,'-12'13'0,"-1"5"0,0-3 0,6 4 0,-5-6 0,11-1 0,-10 1 0,4 6 0,-6-5 0,0 5 0,5-6 0,-3 0 0,5-1 0,-2 1 0,-3 0 0,10-1 0,-10-5 0,9 4 0,-9-10 0,10 11 0,-10-5 0,3 5 0,-4 1 0,-1-1 0,1 1 0,-1-1 0,7 1 0,-6 0 0,5-6 0,1 4 0,-6-4 0,11 6 0,-10-6 0,4-1 0,-1-2 0,3-2 0,5 4 0</inkml:trace>
  <inkml:trace contextRef="#ctx0" brushRef="#br0" timeOffset="8">4493 7477 24575,'12'-13'0,"1"1"0,0-1 0,-7 0 0,6 6 0,-11-4 0,11 10 0,-11-11 0,10 5 0,-10-6 0,11 6 0,-5 1 0,0 0 0,5 6 0,-6-12 0,7 5 0,0-6 0,0-6 0,0-2 0,1 0 0,-7-5 0,4 12 0,-3-12 0,-1 12 0,5 0 0,-11 3 0,10 4 0,-9-6 0,9 0 0,-9 0 0,9 6 0,-9-4 0,8 3 0,-1-10 0,-2 3 0,5-11 0,-5 5 0,7 0 0,-7-4 0,5 10 0,-11-4 0,10 6 0,-10 1 0,5-1 0,0 6 0,-5-5 0,5 5 0,0 0 0,-5 2 0,5 5 0</inkml:trace>
  <inkml:trace contextRef="#ctx0" brushRef="#br0" timeOffset="9">4522 7498 24575,'0'19'0,"0"-5"0,0 5 0,0 0 0,0-4 0,0 10 0,0-11 0,0 6 0,0-8 0,0 1 0,0-1 0,0 1 0,0 0 0,0-1 0,0 1 0,-6-1 0,0 1 0,-7-1 0,6 1 0,-4-1 0,9 1 0,-3 0 0,-1-6 0,5 4 0,-10-4 0,3 6 0,2 0 0,-5-1 0,3 1 0,-5 5 0,1-3 0,4 4 0,-3-6 0,4-1 0,0 1 0,2 0 0,-1-1 0,5 1 0,-5-1 0,0-5 0,6-1 0,-6-6 0</inkml:trace>
  <inkml:trace contextRef="#ctx0" brushRef="#br0" timeOffset="10">2542 6985 24575,'-13'0'0,"0"0"0,1 0 0,-1 0 0,0 0 0,1 0 0,-1 0 0,-7 0 0,6 0 0,-12 6 0,5-5 0,0 12 0,2-13 0,6 12 0,1-11 0,-1 5 0,0 0 0,0 0 0,1 7 0,-8 0 0,-1 0 0,0 1 0,-5-1 0,12 0 0,-12 1 0,12-2 0,-6 1 0,7-6 0,7 4 0,-6-9 0,5 9 0,-6-4 0,-5 6 0,3 0 0,-11 1 0,5-1 0,-7 0 0,7 0 0,-4 1 0,11-2 0,-6 1 0,7 0 0,1 0 0,-1-6 0,0 4 0,0-9 0,-6 3 0,5-5 0,-12 6 0,5-4 0,-7 3 0,1-5 0,-1 7 0,8-6 0,-6 5 0,11-6 0,-4 0 0,7 0 0,-8 0 0,-1 0 0,0 0 0,-12 7 0,10-6 0,-12 6 0,14-2 0,-5 3 0,12-1 0,-6-1 0,8 0 0,-1-5 0,0 5 0,0-1 0,-6 3 0,-2 5 0,0-5 0,-5 4 0,-2-4 0,5 5 0,-10 2 0,18-3 0,-4-4 0,6 2 0,1-8 0,4 9 0,-3-9 0,4 4 0,-5-1 0,-1-4 0,0 5 0,5-1 0,-3-3 0,5 9 0,-7-4 0,0 6 0,0-7 0,-6 7 0,4-6 0,-11 0 0,5 4 0,-6-9 0,-1 5 0,8-7 0,1 0 0,6 0 0,0 0 0,6 4 0,1 4 0,6-1 0,0-1 0</inkml:trace>
  <inkml:trace contextRef="#ctx0" brushRef="#br0" timeOffset="11">1262 7497 24575,'-12'-8'0,"-1"-3"0,0 5 0,0-7 0,1 5 0,-1-3 0,0 10 0,1-10 0,-1 4 0,0-6 0,6 0 0,-11 6 0,10-4 0,-12 3 0,7-5 0,0 1 0,-6 5 0,5-4 0,-12 3 0,12-5 0,-6 0 0,2 0 0,3 0 0,-11-1 0,11 1 0,-11-1 0,13 2 0,-13-2 0,11 7 0,-4-5 0,6 10 0,1-9 0,-8 3 0,6-5 0,-6 1 0,14-1 0,-11-5 0,8 3 0,-4-4 0,1 13 0,6-5 0,-1-3 0,-5 5 0,11-15 0,-11 15 0,11-11 0,-10 8 0,9-7 0,-3 4 0,-1-4 0,4 6 0,-9-6 0,9 4 0,-10-11 0,11 12 0,-11-5 0,10 6 0,-4 0 0,1 1 0,4-1 0,-11 0 0,5 0 0,-6 1 0,0-1 0,1 6 0,-1 1 0,0 6 0,1 0 0,-1-6 0,0 5 0,0-5 0,-6 0 0,5 5 0,-6-6 0,7 2 0,1 4 0,-1-11 0,0 11 0,0-11 0,1 11 0,-7-11 0,4 11 0,-4-11 0,0 4 0,4 1 0,-4-5 0,6 5 0,1 0 0,4-4 0,-3 4 0,4-6 0,-6 6 0,-5-4 0,-3 3 0,1 1 0,1 1 0,12 0 0,-5 4 0,11-3 0,-5 5 0</inkml:trace>
  <inkml:trace contextRef="#ctx0" brushRef="#br0" timeOffset="12">707 7675 24575,'-13'0'0,"1"0"0,-1 0 0,0 0 0,0 0 0,6 6 0,-4-5 0,4 4 0,-6 1 0,0 1 0,1 1 0,4 2 0,-3-8 0,4 3 0,-13 2 0,7-6 0,-7 11 0,7-6 0,0 7 0,1-5 0,5 2 0,-5-3 0,5 1 0,1 3 0,-6-4 0,11 6 0,-11-7 0,5 5 0,-6-3 0,1-2 0,-1 6 0,0-5 0,0 5 0,1-5 0,4 5 0,-3-11 0,9 10 0,-9-10 0,5 11 0,-7-5 0,0 5 0,0 1 0,-6 0 0,4-1 0,-4 2 0,0-1 0,10-1 0,-9 1 0,11-5 0,0 3 0,-4-10 0,9 10 0,-4-4 0,1 13 0,-3 8 0,-1-11 0,3 3 0</inkml:trace>
  <inkml:trace contextRef="#ctx0" brushRef="#br0" timeOffset="13">1330 7502 24575,'0'20'0,"0"-6"0,0 5 0,0-7 0,0 1 0,0-1 0,0 1 0,0 0 0,0 0 0,0 0 0,0-1 0,0 1 0,0 5 0,0-3 0,0 4 0,0-7 0,0 1 0,0 0 0,0 6 0,5 1 0,-3 8 0,4-1 0,-6 0 0,0-6 0,0 5 0,0-12 0,0 6 0,0-2 0,0 3 0,0 0 0,0-2 0,0 0 0,0 3 0,0-2 0,0 6 0,0-12 0,-6 11 0,4-10 0,-4 4 0,6-6 0,-5-1 0,3 1 0,-3-1 0,5 1 0,-6 0 0,4-1 0,-9-5 0,9 5 0,-9-6 0,5 7 0,-2-1 0,-3 1 0,4-1 0,-6 8 0,-7 1 0,6-1 0,0 0 0,3-8 0,3 1 0,1-1 0,1 1 0,1-6 0,4 4 0,-5-4 0,6 6 0,0-1 0,-6 1 0,5-1 0,-5 1 0,6 0 0,-6-6 0,5-1 0,-5-6 0</inkml:trace>
  <inkml:trace contextRef="#ctx0" brushRef="#br0" timeOffset="14">683 7059 24575,'12'-7'0,"1"-5"0,-1 11 0,-5-11 0,5 11 0,-11-10 0,10 4 0,-10-6 0,11 0 0,-11-6 0,5 5 0,0-12 0,-5 5 0,12-14 0,-5 6 0,0-14 0,4 13 0,-5-4 0,1 6 0,4-7 0,-10 5 0,5 2 0,-7 2 0,0 12 0,0-5 0,0 6 0,0 0 0,0 0 0,0 0 0,0 1 0,0-1 0,0 0 0,0-6 0,0-2 0,0 0 0,0-4 0,0 10 0,0-4 0,0 6 0,0 0 0,0 0 0,0 0 0,0 1 0,0-1 0,0 0 0,0 0 0,0 1 0,0-1 0,0 0 0,0 0 0,0 1 0,0-7 0,0 4 0,0-4 0,0 12 0,0 1 0</inkml:trace>
  <inkml:trace contextRef="#ctx0" brushRef="#br0" timeOffset="15">571 6956 24575,'-13'0'0,"0"0"0,1 0 0,-1 6 0,0-5 0,0 11 0,1-6 0,-8 8 0,-1-1 0,-6 1 0,5-1 0,-3 0 0,11 0 0,-6-5 0,7-3 0,7 0 0,-6-3 0,11 9 0,-11-9 0,5 8 0,-6-8 0,7 9 0,-6-9 0,5 4 0,-6-2 0,1-2 0,-1 4 0,0-6 0,0 5 0,1-3 0,-1 4 0,0-6 0,0 0 0,1 0 0,-1 0 0,5 5 0,-3 2 0,10 6 0,-4-1 0,5 1 0,-6-1 0,4 1 0,-9-1 0,4 8 0,-8 8 0,8 18 0,0-20 0,7 3 0</inkml:trace>
  <inkml:trace contextRef="#ctx0" brushRef="#br0" timeOffset="16">514 7811 24575,'0'35'0,"0"2"0,7-1 0,1 7 0,5-20 0,0 10 0,0-19 0,0 5 0,-5-7 0,3 1 0,-10 0 0,4 0 0,-5 0 0,0-1 0,0 1 0,0-1 0,0 1 0,0-1 0,0 1 0,0-1 0,0 1 0,0-1 0,0 1 0,0-1 0,0 1 0,0 0 0,0 0 0,0-1 0,0 1 0,0 0 0,0-1 0,0 1 0,0-1 0,0 1 0,0-1 0,0 1 0,-5-1 0,3 8 0,-9-6 0,10 5 0,-5-6 0,1-1 0,3 1 0,-9-7 0,9 6 0,-9-5 0,10 5 0,-10 1 0,9 0 0,-9-1 0,9 1 0,-4 0 0,6-6 0,0-1 0</inkml:trace>
  <inkml:trace contextRef="#ctx0" brushRef="#br0" timeOffset="17">1396 8038 24575,'12'13'0,"1"6"0,0-4 0,-5 3 0,3-5 0,-9-1 0,9 1 0,-4 7 0,5-6 0,2 5 0,-7-7 0,4 1 0,-4-1 0,0 1 0,4 0 0,-9-1 0,9-4 0,-10 2 0,10-8 0,-9 9 0,9-3 0,-4 4 0,6 1 0,-1-1 0,1 1 0,0-1 0,-7 1 0,6-1 0,-5-5 0,-1 5 0,6-6 0,-11 7 0,11-5 0,-6-3 0,2 0 0,-3-3 0,-5 3 0</inkml:trace>
  <inkml:trace contextRef="#ctx0" brushRef="#br0" timeOffset="18">1756 7402 24575,'-13'-13'0,"0"1"0,1-1 0,5 0 0,-5 6 0,11-5 0,-11 11 0,11-10 0,-11 4 0,12-6 0,-12 5 0,5 3 0,0-1 0,-5 5 0,5-10 0,-5 4 0,-1-6 0,0-7 0,-1 0 0,1-1 0,5-5 0,-2 11 0,1-11 0,2 13 0,-4-1 0,9 2 0,-9 5 0,9-6 0,-9 1 0,10-1 0,-10 6 0,9-5 0,-9 5 0,3-12 0,1 5 0,-5-12 0,4 5 0,-5 0 0,5-4 0,-4 10 0,12-4 0,-12 6 0,11 0 0,-5 0 0,0 6 0,5-4 0,-5 3 0,0 2 0,5 0 0,-5 6 0</inkml:trace>
  <inkml:trace contextRef="#ctx0" brushRef="#br0" timeOffset="19">1726 7422 24575,'0'20'0,"0"-7"0,0 7 0,0-1 0,0-5 0,0 12 0,0-12 0,0 5 0,0-7 0,0 1 0,0 0 0,0 0 0,0 0 0,0-1 0,0 1 0,6-1 0,0 1 0,7-1 0,-5 1 0,2-1 0,-8 1 0,3-1 0,1-4 0,-4 3 0,8-5 0,-2 7 0,-1 0 0,4-1 0,-4 1 0,6 6 0,0-4 0,-6 3 0,4-5 0,-3-1 0,-2 1 0,0 0 0,-1 0 0,-3 0 0,4-1 0,-1-5 0,-4-1 0,5-6 0</inkml:trace>
  <inkml:trace contextRef="#ctx0" brushRef="#br0" timeOffset="20">3129 5919 24575,'0'-17'0,"0"-8"0,0-11 0,0 0 0,4 2 0,1 5 0,4 1 0,-3 3 0,-2 3 0,-4-1 0,0 4 0,0-3 0,0-1 0,0 4 0,0-3 0,3 8 0,-1 2 0,1-1 0,-3 4 0,0-3 0,0 3 0,0-3 0,0 2 0,0-2 0,0 4 0,0 0 0,0-1 0,0 0 0,0 1 0,0-4 0,0-2 0,0-3 0,0-1 0,0 1 0,0-6 0,0 8 0,0-6 0,0 11 0,0-2 0,0 4 0,-4 3 0,3-3 0,-2 4 0,3-5 0,0 1 0,-4-4 0,3-2 0,-3-3 0,0-6 0,3 4 0,-7-4 0,3 6 0,0-1 0,-3 4 0,7 2 0,-2 4 0,-1 0 0,3 0 0,-2-5 0,-2-1 0,5-8 0,-9-2 0,3-11 0,-4 5 0,1-9 0,3 9 0,-3-5 0,4 7 0,-1-2 0,-2 7 0,8 0 0,-5 0 0,1 5 0,4-10 0,-4 4 0,0 0 0,3-3 0,-8 3 0,4-5 0,-5-7 0,1 5 0,4-1 0,-4 9 0,9 6 0,-4-1 0,0 0 0,3 0 0,-3 0 0,0 1 0,3 3 0,-3-3 0,4 4 0,0-9 0,0 2 0,0-2 0,0 4 0,0 1 0,0-14 0,0 10 0,0-15 0,0 13 0,0-1 0,0-3 0,0 7 0,0-3 0,0 6 0,0-1 0,0 1 0,0-1 0,0 0 0,0 0 0,0 0 0,0 1 0,0-19 0,0 9 0,0-14 0,0 12 0,0 5 0,0-3 0,0 8 0,0-9 0,0 9 0,0-9 0,0 5 0,0-2 0,0-2 0,0 3 0,0-4 0,0 4 0,0 1 0,0 5 0,0 5 0,0 0 0,0 5 0,0 0 0,0-4 0,0-2 0,0 0 0,0-7 0,4 6 0,1-8 0,4 6 0,-5-1 0,5 0 0,-9 5 0,8 0 0,-7 5 0,3-1 0,-4 1 0,3 0 0,2-4 0,0 2 0,-1-2 0,-1 4 0,-2-1 0,3-2 0,-1 1 0,-2-1 0,3-2 0,-1 4 0,-2-3 0,7-6 0,-7 3 0,8-12 0,-4 3 0,4-11 0,1 5 0,0-4 0,-1 11 0,0 0 0,0 5 0,-1 4 0,1 5 0,-5 2 0,0 3 0,-4-5 0,4 1 0,-3 0 0,7-4 0,-8 2 0,8-2 0,-7 4 0,7-5 0,-8 0 0,8-1 0,-7-3 0,3 8 0,-4-4 0,0 5 0,0 0 0,3 3 0,-2-2 0,3 3 0,-4-4 0,0-5 0,0 0 0,0-5 0,4-5 0,-3 4 0,8-9 0,-9 9 0,4-3 0,-4 4 0,4 4 0,-3 2 0,2 4 0,-3 0 0,0 0 0,0-1 0,0-3 0,0-2 0,0 1 0,0-4 0,0 8 0,0-4 0,0 5 0,0 0 0,0 0 0,0-1 0,0 0 0,-3 1 0,2 0 0,-6 0 0,6 0 0,-7 0 0,7-1 0,-6-3 0,6 3 0,-7-8 0,7 8 0,-7-8 0,7 7 0,-3-6 0,0 6 0,4-2 0,-4 4 0,4 0 0,0-5 0,0 4 0,0-4 0,0 1 0,0 3 0,0-4 0,0 5 0,0 0 0,0 0 0,0-5 0,0 0 0,0-10 0,0 4 0,0-9 0,0 9 0,0 1 0,0 6 0,0 3 0,0 1 0,4 3 0,0 1 0,5 4 0,-5 0 0,0 0 0</inkml:trace>
  <inkml:trace contextRef="#ctx0" brushRef="#br0" timeOffset="21">3032 4637 24575,'-9'0'0,"1"0"0,-10 0 0,9 0 0,-13 0 0,8 0 0,-9 0 0,0 0 0,-6 0 0,0 0 0,0 0 0,6 0 0,-5 0 0,9 0 0,-3 0 0,-1 0 0,4 0 0,-8 0 0,2 0 0,2 0 0,-5 0 0,9 0 0,-9 0 0,5 4 0,-1-2 0,2 6 0,4-7 0,4 3 0,-3-4 0,4 0 0,-5 0 0,0 4 0,0-3 0,1 3 0,-4-4 0,-3 0 0,5 0 0,-7 0 0,11 0 0,-8 0 0,10 0 0,-4 0 0,-1 0 0,3 0 0,-7-4 0,9 2 0,-5-1 0,5-1 0,-4 3 0,8-3 0,0 4 0,6 0 0</inkml:trace>
  <inkml:trace contextRef="#ctx0" brushRef="#br0" timeOffset="22">2731 4683 24575,'-9'23'0,"-2"-2"0,-8 8 0,-1 5 0,6-9 0,-11 10 0,18-15 0,-15 7 0,12-13 0,-4 1 0,5-3 0,2-8 0,2 1 0,-7 2 0,-2-6 0,-4 7 0,0-3 0,-4 4 0,3 0 0,-4 0 0,9 0 0,-2-1 0,6 1 0,-2-5 0,7 4 0,-6-7 0,5 6 0,-6-3 0,-1 1 0,0 2 0,-5-2 0,5 4 0,1-4 0,3 2 0,0-3 0,1 1 0,4 2 0,-3-3 0,2 4 0,0 5 0,-2 0 0,6 5 0,-8 5 0,8-4 0,-3-5 0,4-6 0</inkml:trace>
  <inkml:trace contextRef="#ctx0" brushRef="#br0" timeOffset="23">2376 4619 24575,'-13'-8'0,"3"-2"0,-12-13 0,11 3 0,-13-8 0,10 9 0,0-3 0,-3 4 0,7 0 0,-7 0 0,7 0 0,-3 1 0,0-6 0,3-1 0,-8-5 0,7 6 0,-2 0 0,4 5 0,0 0 0,4 4 0,-2 2 0,5 4 0,-5 3 0,3 2 0,-1-1 0,-3 0 0,4-1 0,-4 1 0,-1 1 0,-3 2 0,3-6 0,-8 6 0,4-7 0,-5 7 0,4-6 0,-2 5 0,6-5 0,-2 6 0,7-6 0,2 6 0,3-2 0</inkml:trace>
  <inkml:trace contextRef="#ctx0" brushRef="#br0" timeOffset="24">3058 4752 24575,'0'-8'0,"0"-5"0,4 0 0,1-5 0,0 5 0,3 0 0,-7 4 0,2 1 0,1 0 0,-3 0 0,6 3 0,-2-6 0,3 5 0,0-6 0,1 7 0,-5-2 0,4 2 0,-4 1 0,5-8 0,-1 6 0,0-2 0,0 1 0,0 2 0,0 0 0,0-2 0,1 3 0,3-9 0,1 3 0,10-7 0,-4 7 0,3-8 0,-4 5 0,0-1 0,-5 2 0,0 6 0,-5-1 0,0 6 0,0-2 0,1-1 0,3 3 0,1-7 0,5 4 0,-5-5 0,4 0 0,0 0 0,-3 1 0,2-1 0,-8 5 0,5-4 0,-4 3 0,4-3 0,-1-1 0,-3 1 0,4 0 0,-1-1 0,-3-4 0,4 0 0,0-2 0,-4-1 0,4 6 0,-5-2 0,0 3 0,1 1 0,-1 4 0,0-3 0,0 2 0,0 0 0,0-2 0,0 3 0,5-5 0,0-4 0,10-1 0,-4-1 0,8-3 0,-8 9 0,8-9 0,-8 11 0,4-1 0,-14 8 0,0 0 0</inkml:trace>
  <inkml:trace contextRef="#ctx0" brushRef="#br0" timeOffset="25">3610 4358 24575,'0'17'0,"0"1"0,0 0 0,0-5 0,0 0 0,0-5 0,0 4 0,0-3 0,4 4 0,0-5 0,4 0 0,1 4 0,-4-3 0,2 0 0,-6-1 0,6-4 0,-3 4 0,5 1 0,-5-1 0,3 0 0,-2 0 0,3 0 0,-4 0 0,4 0 0,-8 0 0,8 0 0,-7 1 0,6-5 0,-6 4 0,6-7 0,-2 6 0,3-6 0,0 6 0,0-3 0,0 1 0,0 2 0,1-6 0,-1 6 0,0-6 0,0 6 0,0-6 0,0 2 0,-3 1 0,2-3 0,-3 3 0,4-4 0,1 0 0,-1 0 0,1 0 0,-1 0 0,0 0 0,0 0 0,-4 8 0,0-6 0,-4 5 0</inkml:trace>
  <inkml:trace contextRef="#ctx0" brushRef="#br0" timeOffset="26">3546 4379 24575,'9'0'0,"-1"0"0,0 0 0,4 0 0,-3 0 0,8 0 0,-8 0 0,3-4 0,-4 3 0,0-3 0,0 4 0,0 0 0,1-3 0,-1 2 0,0-3 0,-3 1 0,2 2 0,-2-3 0,3 4 0,0 0 0,0 0 0,4 0 0,2 0 0,-1 0 0,4 0 0,-8 0 0,3 0 0,-4 0 0,0 0 0,0 0 0,0 0 0,1 0 0,-1 0 0,1 0 0,-1 0 0,0 0 0,0 0 0,-4 4 0,0 0 0,-1 1 0,-2 2 0,6-3 0,-2 5 0,3-1 0,0 0 0,1-3 0,-1 2 0,0-6 0,-3 6 0,2-6 0,-6 6 0,6-6 0,-6 6 0,6-6 0,-6 6 0,6 2 0,-6-3 0,3 1 0</inkml:trace>
  <inkml:trace contextRef="#ctx0" brushRef="#br0" timeOffset="27">3161 1677 24575,'-12'0'0,"2"0"0,-6 0 0,6 0 0,-2 0 0,4 0 0,0 0 0,-1 0 0,1 0 0,0 0 0,0 0 0,0 0 0,0 0 0,-1-4 0,1 3 0,-1-2 0,1 3 0,0 0 0,0 0 0,-1 0 0,1-4 0,0-1 0,-4 1 0,2-3 0,-6 2 0,6-3 0,-6 2 0,6-1 0,-2 3 0,4-1 0,-5-3 0,4 3 0,-4-3 0,5 4 0,-4-5 0,2 5 0,-6-5 0,2 1 0,0-1 0,-2 0 0,2 5 0,1-4 0,-4 3 0,8 1 0,-8-4 0,8 7 0,-8-3 0,4 0 0,-5 3 0,0-7 0,0 7 0,-7-7 0,5 3 0,-5-4 0,11 4 0,-3-3 0,8 3 0,-3 0 0,3-2 0,-3 6 0,6-6 0,-9 2 0,9 0 0,-7-2 0,5 2 0,0 0 0,-4-2 0,-1 2 0,-5 0 0,5-2 0,0 6 0,5-6 0,-5 6 0,4-6 0,-3 6 0,3-7 0,-3 8 0,-1-8 0,-1 7 0,-2-3 0,2 0 0,0 3 0,-2-3 0,6 0 0,-6 3 0,6-6 0,-7 6 0,8-2 0,-8-2 0,4 5 0,-5-4 0,5 0 0,-4 3 0,4-2 0,-5 3 0,4-5 0,-2 5 0,2-4 0,0 4 0,-2-4 0,2 3 0,-4-3 0,4 4 0,-2-4 0,7 3 0,-8-6 0,4 2 0,0 0 0,-4-3 0,8 4 0,-8-5 0,8 4 0,-3-3 0,3 7 0,1-6 0,0 6 0,0-2 0,3-1 0,-2 3 0,6-7 0,-6 8 0,2-4 0,-3 0 0,0 3 0,-4-7 0,-2 4 0,0-5 0,-2 0 0,2 1 0,0-1 0,2 1 0,4 3 0,0-3 0,-1 4 0,5-5 0,-3 5 0,6-3 0,-3 2 0,4-3 0,-4 3 0,3-6 0,-6 1 0,2-8 0,-8 0 0,2-4 0,-6-2 0,7 0 0,-8-4 0,8 10 0,-4-1 0,6 7 0,3 4 0,2 3 0,3 1 0</inkml:trace>
  <inkml:trace contextRef="#ctx0" brushRef="#br0" timeOffset="28">3160 1649 24575,'0'-28'0,"0"-6"0,0 9 0,0-8 0,0 8 0,0-3 0,0-1 0,0 5 0,0-3 0,0-3 0,0 0 0,0-4 0,9 5 0,-3 1 0,8 3 0,-5 3 0,-1 9 0,1-4 0,-1 11 0,-3-5 0,2 10 0,-2-6 0,3-2 0,0-1 0,1-2 0,-1 4 0,0-5 0,0 4 0,1-3 0,-1 3 0,-4 1 0,1-1 0,-5 1 0,4-4 0,-4 2 0,4-7 0,0 4 0,-3-4 0,3 3 0,0 5 0,-4 2 0,4 3 0,-4-5 0,0 1 0,0-1 0,0 1 0,0 0 0,0-5 0,0 0 0,0-5 0,0 5 0,0-4 0,0 4 0,0-1 0,0 2 0,0 4 0,0 0 0,0-1 0,0 0 0,0 1 0,4-4 0,1 2 0,3-6 0,-3 7 0,-1-8 0,-4-1 0,0-7 0,0-3 0,0 4 0,-4-3 0,3 7 0,-3-2 0,0 9 0,3 0 0,-3 5 0,1 3 0,2-2 0,-3 2 0,4-3 0,0-1 0,0-3 0,0 3 0,0-8 0,0 8 0,0-4 0,-4 1 0,3 3 0,-3-4 0,0 9 0,4-4 0,-8 7 0,7-2 0,-2 3 0</inkml:trace>
  <inkml:trace contextRef="#ctx0" brushRef="#br0" timeOffset="29">3206 1691 24575,'23'0'0,"0"0"0,11 0 0,8 0 0,-5 0 0,3 0 0,-6 0 0,2 0 0,0 0 0,-2 0 0,-11 0 0,0 0 0,-5 0 0,-5 0 0,0 0 0,-5 0 0,0-4 0,4 4 0,1-4 0,5 0 0,0-1 0,0-3 0,-1-1 0,5-1 0,-6-3 0,5 7 0,-11-6 0,2 8 0,-4-4 0,0-1 0,5 1 0,-4 0 0,13-2 0,-8 2 0,8-2 0,-4-3 0,0 4 0,0-8 0,0 7 0,-1-3 0,-4 5 0,0-1 0,-1 1 0,1-1 0,1-4 0,7 3 0,-5-7 0,14-2 0,-10 1 0,1 1 0,-5 0 0,-2 7 0,4-3 0,-5 5 0,4-1 0,-8 1 0,8-1 0,-4 0 0,5 0 0,-5 0 0,4 4 0,-8-2 0,8 2 0,-8 1 0,3 0 0,1 0 0,-4 3 0,11-7 0,-10 7 0,10-2 0,-10-1 0,6 3 0,-2-7 0,-1 4 0,4-1 0,-4-3 0,4 7 0,1-3 0,0 0 0,-1 3 0,1-3 0,-4 4 0,2-4 0,-6 3 0,6-7 0,-7 7 0,4-6 0,-1 2 0,-3-4 0,8 0 0,-8 1 0,11-4 0,-10 2 0,6-2 0,-8 8 0,0-3 0,5 5 0,-4-5 0,3 3 0,0-5 0,2 1 0,0-1 0,2-4 0,-7 4 0,8-4 0,-8 8 0,3-2 0,-4 6 0,1-3 0,-1 1 0,1 2 0,-5-6 0,3 2 0,-2-3 0,3 3 0,-4-2 0,3 6 0,-6-6 0,3 6 0,-4-3 0</inkml:trace>
  <inkml:trace contextRef="#ctx0" brushRef="#br0" timeOffset="30">1959 1339 24575,'-14'0'0,"-7"0"0,10 0 0,-10 0 0,2 0 0,4 0 0,-6 7 0,3 0 0,-1 10 0,-4-4 0,5 5 0,1-1 0,3 1 0,-3-4 0,7-1 0,-2-5 0,7 0 0,-2 0 0,6 0 0,-6 0 0,2-3 0,-3 3 0,-5-4 0,0 9 0,-10 1 0,4 4 0,-9 6 0,8-5 0,-3 4 0,-3-5 0,6-4 0,-2-2 0,9-4 0,5 0 0,-4 1 0,-2 0 0,0 3 0,-3-2 0,-2 7 0,1-6 0,-5 6 0,5-7 0,0 3 0,1-5 0,-1 1 0,-3 4 0,2-4 0,2 3 0,0-7 0,-2 3 0,1-3 0,-5 4 0,0-4 0,5 3 0,-5-7 0,5 7 0,-5-7 0,9 6 0,-13-6 0,12 3 0,-12-4 0,3 0 0,0 0 0,-4 0 0,5 0 0,-6 0 0,5 0 0,1 0 0,6 0 0,-1 0 0,0 0 0,5 0 0,-4 0 0,-4 0 0,5-4 0,-9-1 0,16-3 0,-4 3 0,9-2 0,0 6 0,4-3 0</inkml:trace>
  <inkml:trace contextRef="#ctx0" brushRef="#br0" timeOffset="31">1406 1759 24575,'-12'-4'0,"2"3"0,-2-6 0,4 6 0,-1-11 0,1 10 0,-5-6 0,3 0 0,-2 6 0,3-9 0,-3 6 0,2-4 0,-2 1 0,0-1 0,2 5 0,-2-4 0,4 4 0,0-5 0,-5 1 0,4 0 0,-4 3 0,5-2 0,-5 5 0,4-5 0,-3 3 0,-1-1 0,4 1 0,-3 0 0,-1 4 0,4-8 0,-4 7 0,5-6 0,-5 6 0,4-3 0,-3 1 0,3 1 0,1-1 0,-8 3 0,6-4 0,-7 3 0,9-2 0,-4-1 0,2 3 0,-2-7 0,0 7 0,2-6 0,-2 6 0,-1-3 0,4 4 0,-3-3 0,-1 2 0,4-3 0,-8 0 0,3 3 0,1-3 0,-4 0 0,8 3 0,-4-3 0,5 1 0,0 2 0,0-3 0,0 1 0,-1-2 0,-2-3 0,1 3 0,-1-2 0,3 2 0,-1-3 0,-4 4 0,5-4 0,-5 7 0,4-7 0,-3 4 0,3 0 0,-8-5 0,8 5 0,-8-5 0,4 1 0,-1-1 0,-2-4 0,7 8 0,-3-6 0,3 6 0,1-3 0,4-5 0,-4 0 0,3-4 0,0-1 0,-3 0 0,8 0 0,-4 4 0,4 2 0,0 7 0,0 2 0</inkml:trace>
  <inkml:trace contextRef="#ctx0" brushRef="#br0" timeOffset="32">576 1965 24575,'0'8'0,"-4"4"0,-1 2 0,0-1 0,-3-1 0,3 1 0,-3-4 0,3 3 0,-6-3 0,8-1 0,-4 0 0,3-3 0,3 2 0,-6-3 0,2 4 0,1 1 0,-4-5 0,4 0 0,-1 0 0,-3-3 0,4 2 0,-5 1 0,1-3 0,0 6 0,0-6 0,0 6 0,0-6 0,-1 3 0,1-1 0,0-2 0,3 6 0,2-2 0,-1 3 0,3-4 0,-2 0 0</inkml:trace>
  <inkml:trace contextRef="#ctx0" brushRef="#br0" timeOffset="33">602 1948 24575,'-17'0'0,"-1"0"0,5 0 0,-4 0 0,7 0 0,-2 0 0,4 0 0,0 0 0,-5 0 0,4 0 0,-8 0 0,8 0 0,-4 0 0,5 0 0,0 0 0,0 0 0,-1 0 0,-4-4 0,5-1 0,-5-4 0,4 5 0,1-3 0,0 2 0,0-3 0,0 3 0,0-3 0,3 4 0,-2-1 0,2-2 0,-3 2 0,0-3 0,0 0 0,-1 0 0,1 0 0,-1-1 0,1 1 0,0 4 0,3-4 0,-2 7 0,3-6 0,-5 6 0,1 1 0,4 1 0,0 3 0</inkml:trace>
  <inkml:trace contextRef="#ctx0" brushRef="#br0" timeOffset="34">501 1252 24575,'-13'0'0,"4"0"0,-4 0 0,5 0 0,0 0 0,-4 0 0,-2 0 0,-4 0 0,4 0 0,2 0 0,0 0 0,-2 0 0,1 0 0,-4 0 0,8 0 0,-8 4 0,8-3 0,-4 3 0,5 0 0,-5-3 0,4 2 0,-8-3 0,9 0 0,-5 0 0,4 0 0,1 0 0,-4 0 0,2 0 0,-2 0 0,4 0 0,-5 0 0,4 0 0,-4 0 0,5 0 0,-4 0 0,2 0 0,-2 0 0,4 0 0,3 4 0,2-3 0,3 2 0</inkml:trace>
  <inkml:trace contextRef="#ctx0" brushRef="#br0" timeOffset="35">529 1269 24575,'0'-8'0,"0"0"0,0 0 0,0-5 0,-8 3 0,3-2 0,-4 3 0,1 1 0,4 4 0,0-4 0,-4 4 0,3-4 0,-3 3 0,4-3 0,-3 8 0,2-8 0,-3 7 0,-5-7 0,4 4 0,-4-5 0,1 0 0,3 5 0,-4-4 0,5 4 0,0-4 0,0 3 0,0-2 0,-5 6 0,4-3 0,-4 1 0,5 2 0,0-7 0,-1 7 0,1-2 0,0-1 0,-1 3 0,1-6 0,0 6 0,3-6 0,2 6 0,3-3 0</inkml:trace>
  <inkml:trace contextRef="#ctx0" brushRef="#br0" timeOffset="36">963 1562 24575,'0'-18'0,"0"5"0,0 0 0,0 5 0,0 0 0,0 0 0,0 0 0,0-5 0,0-1 0,0 1 0,0 0 0,0 1 0,0 3 0,0-4 0,0 5 0,0 0 0,-3 3 0,2-3 0,-3 4 0,4-5 0,-3 1 0,-3-4 0,2 2 0,-4-6 0,3 7 0,0-4 0,-2 8 0,6-2 0,-2 3 0,-1-1 0,3-2 0,-6 6 0,6-6 0,-6 2 0,6-3 0,-6 0 0,2 0 0,0-1 0,-2 5 0,6-4 0,-3 8 0,4-4 0</inkml:trace>
  <inkml:trace contextRef="#ctx0" brushRef="#br0" timeOffset="37">1400 891 24575,'-9'0'0,"-3"0"0,3 0 0,-4 0 0,1 0 0,2 0 0,-2 0 0,4 0 0,0 0 0,0 0 0,-1 0 0,1 0 0,0 0 0,0 0 0,0 0 0,-1 0 0,1-4 0,-1 3 0,1-6 0,-4 2 0,6-3 0,-6-1 0,8 5 0,-4-3 0,3 2 0,-2 0 0,2-2 0,-3 3 0,0-4 0,-1-5 0,-3 3 0,2-6 0,-3 6 0,1-7 0,2 8 0,-3-8 0,5 8 0,0-4 0,-1 9 0,1-3 0,0 2 0,0-3 0,0 3 0,3-2 0,-2 2 0,2 1 0,1-4 0,-4 8 0,3-8 0,-3 3 0,0-3 0,0 0 0,3-1 0,-2 5 0,2-3 0,1 2 0,0-3 0,1 0 0,1 0 0,-5-1 0,6 1 0,-2 0 0,-1 0 0,3-1 0,-2 5 0,3 0 0</inkml:trace>
  <inkml:trace contextRef="#ctx0" brushRef="#br0" timeOffset="38">1436 871 24575,'0'-12'0,"0"3"0,0-8 0,-3 3 0,1 1 0,-9 0 0,8 5 0,-8-5 0,9 3 0,-9-2 0,9 3 0,-6-3 0,4 2 0,-1-2 0,1 4 0,-3-1 0,6 1 0,-6 0 0,5 0 0,-1 0 0,3 0 0,0-1 0,0 1 0,0-1 0,0-3 0,0 3 0,0-8 0,0 8 0,0-8 0,0 8 0,0-8 0,0 8 0,0-8 0,0 8 0,0-8 0,0 8 0,0-8 0,0 4 0,0-1 0,0-3 0,0 8 0,0-3 0,0 7 0,0 1 0</inkml:trace>
  <inkml:trace contextRef="#ctx0" brushRef="#br0" timeOffset="39">1395 844 24575,'4'-8'0,"0"-4"0,5 2 0,-5-2 0,4 4 0,-7 0 0,2-1 0,1 1 0,-3 0 0,6-4 0,-2 2 0,4-6 0,-1 2 0,-3-4 0,2 4 0,-2 2 0,3 4 0,-3 0 0,2 0 0,-3-1 0,4 1 0,-3 0 0,2-1 0,-2 1 0,3 0 0,0-1 0,0 1 0,0 0 0,1 0 0,-1 0 0,0 0 0,0 3 0,0-2 0,0 2 0,1-3 0,-1 3 0,0-2 0,0 2 0,0-3 0,0-1 0,0 1 0,0 0 0,0 3 0,0-2 0,1 3 0,-1-1 0,0 2 0,0-1 0,0 3 0,0-6 0,0 2 0,5 1 0,-4-3 0,3 2 0,-4 0 0,1-3 0,-1 8 0,1-4 0,-5 0 0,3 4 0,-6-4 0,3 4 0</inkml:trace>
  <inkml:trace contextRef="#ctx0" brushRef="#br0" timeOffset="40">2013 1366 24575,'0'-14'0,"0"-3"0,0 4 0,0-5 0,0 0 0,0 4 0,0-3 0,3 8 0,2-3 0,3 3 0,1 5 0,-5-7 0,4 8 0,-4-8 0,4 10 0,-3-6 0,2 2 0,-3-3 0,1 0 0,2 3 0,-3-2 0,5-2 0,-1-4 0,1-5 0,0 0 0,4 0 0,-3 5 0,2-4 0,-4 8 0,1 0 0,-5-3 0,0 7 0,0-17 0,-3 7 0,4-12 0,-5 3 0,0-5 0,4 1 0,-3 3 0,3 3 0,-4 4 0,4 5 0,-3 1 0,2 3 0,-3-4 0,0 5 0,0-9 0,0 3 0,0 1 0,0-4 0,0 8 0,0-4 0,0 5 0,0 3 0,0 2 0</inkml:trace>
  <inkml:trace contextRef="#ctx0" brushRef="#br0" timeOffset="41">2166 881 24575,'0'-12'0,"0"2"0,-4-11 0,3 10 0,-11-11 0,9 9 0,-12-1 0,12 2 0,-8 3 0,10 1 0,-6-1 0,2 1 0,1 0 0,-3 0 0,2-1 0,-3 1 0,0 0 0,3 0 0,-3 0 0,8 0 0,-8-1 0,3 1 0,1 0 0,-4-1 0,4 1 0,-1 0 0,-2 3 0,6-2 0,-6 6 0,6-6 0,-3 6 0,4-3 0</inkml:trace>
  <inkml:trace contextRef="#ctx0" brushRef="#br0" timeOffset="42">2221 697 24575,'12'-9'0,"-2"-3"0,2 2 0,-4-3 0,0 9 0,1-3 0,-1 6 0,-4-7 0,3 4 0,-2-1 0,3-7 0,0 7 0,1-8 0,0 5 0,-1 4 0,0-4 0,-4 3 0,3 0 0,-2-2 0,3 3 0,0-1 0,0-2 0,0 2 0,0-3 0,1 0 0,-1 0 0,0 3 0,0-2 0,0 3 0,0-1 0,0-3 0,0 8 0,0-8 0,1 8 0,-1-8 0,-3 3 0,2 0 0,-6-2 0,6 3 0,-2-5 0,3 1 0,0 0 0,0 0 0,0 3 0,0-2 0,0 6 0,-4-2 0,1 3 0</inkml:trace>
  <inkml:trace contextRef="#ctx0" brushRef="#br0" timeOffset="43">2440 1500 24575,'-12'0'0,"3"0"0,-8 8 0,4-2 0,-1 6 0,2-7 0,7 2 0,-3-2 0,4-1 0,-9 0 0,0-4 0,0 3 0,1 2 0,-1 3 0,-1 1 0,1-1 0,-4 1 0,4 4 0,-5-4 0,4 4 0,2-5 0,3 0 0,1 1 0,0-1 0,3 0 0,-2-3 0,3 2 0,-1-3 0,-7 9 0,7 0 0,-8 5 0,0 0 0,3-5 0,-3 4 0,8-8 0,-2 3 0,2-3 0,1-1 0,0 0 0,1 0 0,-2 0 0,0 0 0,-2 0 0,3 0 0,-1 0 0,-2-3 0,2 2 0,-3-2 0,-1 3 0,1 0 0,3 0 0,-2 4 0,2-2 0,0 2 0,-2-4 0,6 0 0,-3 0 0,1 1 0,2-1 0,-6 0 0,6-3 0,-3-2 0</inkml:trace>
  <inkml:trace contextRef="#ctx0" brushRef="#br0" timeOffset="44">1928 2003 24575,'0'8'0,"0"0"0,0 0 0,0 0 0,0 0 0,0 1 0,0-1 0,4 1 0,0-1 0,1 0 0,-2 0 0,1 4 0,-3-3 0,3 4 0,-4-5 0,0 0 0,0 0 0,0 0 0,0 0 0,0 1 0,0 3 0,0 1 0,0 0 0,0 4 0,0-8 0,0 4 0,0-5 0,0 0 0,0 0 0,0 0 0,0 1 0,0-1 0,0 0 0,0 0 0,0 0 0,0 0 0,0 1 0,0-1 0,0 0 0,0 0 0,0 0 0,0 0 0,0 0 0,0-3 0,0-2 0</inkml:trace>
  <inkml:trace contextRef="#ctx0" brushRef="#br0" timeOffset="45">1937 2016 24575,'-13'0'0,"0"0"0,-5 4 0,0 1 0,5 0 0,0 2 0,5-2 0,-5 3 0,0 1 0,-4 0 0,-1 0 0,4-5 0,2 4 0,4-7 0,-1 3 0,1-4 0,-1 0 0,1 0 0,-4 0 0,2 3 0,-2-2 0,-1 3 0,4-1 0,-8-2 0,4 7 0,-4-3 0,3 3 0,-3-3 0,8 2 0,-8-6 0,8 6 0,-8-2 0,4 4 0,-1-4 0,1 2 0,1-2 0,3 0 0,-4 2 0,5-6 0,3 6 0,-2-6 0,3 6 0,-1-2 0,-2 3 0,2 0 0,1 5 0,-4 0 0,3 9 0,0-10 0,0 1 0</inkml:trace>
  <inkml:trace contextRef="#ctx0" brushRef="#br0" timeOffset="46">3351 600 24575,'-8'0'0,"0"0"0,0 0 0,0 0 0,-1 0 0,1 0 0,-1 0 0,-3 0 0,-2-4 0,2 3 0,-6-10 0,9 9 0,-7-7 0,6 9 0,-6-3 0,6 2 0,-2-4 0,4 2 0,-1 2 0,1-6 0,-1 6 0,1-6 0,3 2 0,-6 0 0,5-2 0,-6 3 0,0-5 0,2 1 0,-2-1 0,7 1 0,-2 0 0,2 0 0,1 0 0,-3-1 0,2 1 0,0-1 0,-2 1 0,6 0 0,-6 0 0,6-1 0,-6 1 0,6 0 0,-6 3 0,6-2 0,-3 3 0,4-4 0,-4 3 0,4-2 0,-4 2 0,0-3 0,3-5 0,-3 4 0,0-4 0,4 5 0,-8 0 0,7-1 0,-2 1 0,3 0 0,0 3 0,0 2 0</inkml:trace>
  <inkml:trace contextRef="#ctx0" brushRef="#br0" timeOffset="47">3349 374 24575,'0'-8'0,"0"0"0,0 0 0,0 0 0,0-1 0,0 1 0,0-1 0,0 1 0,3 3 0,-2-2 0,3 3 0,-1-1 0,2 1 0,-1 4 0,0 0 0</inkml:trace>
  <inkml:trace contextRef="#ctx0" brushRef="#br0" timeOffset="48">3460 676 24575,'0'-14'0,"0"-2"0,0 2 0,0 0 0,0 2 0,0-1 0,4 8 0,-3-7 0,6 8 0,-6-5 0,6 1 0,-2 4 0,0-4 0,-2 4 0,0-1 0,-1-3 0,5 4 0,-3-5 0,1 1 0,2 0 0,-3 0 0,4 0 0,1 0 0,-1 0 0,0-1 0,1-3 0,3 2 0,-2-2 0,6 3 0,-7 0 0,4 1 0,-5 0 0,4-1 0,-2 1 0,2-1 0,-4 1 0,4 4 0,-2-4 0,2 3 0,-4 1 0,0 0 0,0 0 0,0 4 0,1-8 0,-1 7 0,0-6 0,0 2 0,0-3 0,0 3 0,0-2 0,4 2 0,-2-3 0,2 0 0,-4 3 0,0-2 0,1 6 0,-5-6 0,4 6 0,-4-6 0,4 2 0,0-3 0,0-1 0,1-4 0,3 4 0,-2-7 0,3 6 0,-5-3 0,0 9 0,0-4 0,-3 8 0,-2-4 0</inkml:trace>
  <inkml:trace contextRef="#ctx0" brushRef="#br0" timeOffset="49">3493 597 24575,'-18'0'0,"5"0"0,0 0 0,9 4 0,0 0 0,4 1 0,0-2 0</inkml:trace>
  <inkml:trace contextRef="#ctx0" brushRef="#br0" timeOffset="50">4193 1397 24575,'0'-18'0,"0"1"0,0-6 0,0 4 0,0-8 0,0 8 0,0-4 0,0 5 0,0 1 0,0 3 0,0 2 0,0 4 0,0-1 0,0 0 0,0 1 0,4-4 0,-4-2 0,5 1 0,-5-4 0,0 8 0,0-8 0,4 8 0,-4-3 0,4 3 0,-4 1 0,4-1 0,-4 1 0,8 4 0,-7-3 0,6 2 0,-3 0 0,1-2 0,2 3 0,-3-5 0,5 5 0,-1-3 0,0 2 0,-4-3 0,4 0 0,-8-1 0,8 1 0,-7-1 0,6 1 0,-6 0 0,6 0 0,-2 0 0,3-5 0,-3 4 0,3-8 0,-4 8 0,5-4 0,-5 5 0,0 0 0,-1 0 0,-2 0 0,6 3 0,-6-2 0,6 2 0,-2-3 0,-1 0 0,4 3 0,-7-3 0,6 4 0,-2-1 0,3-2 0,0 2 0,0 1 0,0-3 0,0 2 0,0 0 0,-3-2 0,2 6 0,-6-6 0,7 3 0,-4-9 0,5 4 0,-1-4 0,1 1 0,-1 2 0,0-2 0,0 4 0,0 0 0,0-1 0,-3 1 0,2-1 0,-6 1 0,6 0 0,-2 0 0,-1 0 0,4-1 0,-8 1 0,8 4 0,-8-3 0,8 5 0,-3-1 0,-1 3 0,0 0 0</inkml:trace>
  <inkml:trace contextRef="#ctx0" brushRef="#br0" timeOffset="51">4263 1373 24575,'0'8'0,"0"0"0,0 0 0,0 0 0,0 0 0,0 1 0,0-1 0,0 0 0,0 0 0,0 0 0,0 0 0,4-3 0,1 2 0,-1-2 0,3-1 0,-2 0 0,3-4 0,5 3 0,4-1 0,3 1 0,7 2 0,-3-4 0,-1 3 0,5-4 0,-9 4 0,3-3 0,-4 3 0,-5-4 0,0 0 0,-5 0 0,0 4 0,0-3 0,1 2 0,-1 1 0,0 0 0,4 5 0,2-1 0,4 5 0,-1-3 0,0 6 0,1-2 0,0 0 0,-1-1 0,1-4 0,0-1 0,0 1 0,-5-1 0,4 1 0,-8 4 0,8-3 0,-8 6 0,8-2 0,-7 4 0,2-5 0,-3 4 0,-1-8 0,1 3 0,-1-3 0,0-1 0,-4 0 0,0 0 0,0-4 0,1 4 0,3-4 0,0 1 0,0-1 0,0-1 0,0-2 0,0 3 0,0-4 0,0 0 0,1 0 0,-1 0 0,0 3 0,0-2 0,0 3 0,0-4 0,0 3 0,0-2 0,1 3 0,-5-1 0,4 2 0,-8 3 0,4-3 0,-4-2 0</inkml:trace>
  <inkml:trace contextRef="#ctx0" brushRef="#br0" timeOffset="52">5029 1025 24575,'0'-13'0,"0"0"0,0-1 0,0 2 0,0-1 0,0-1 0,0-3 0,0 0 0,0-1 0,0 0 0,0 0 0,0 4 0,0-2 0,0 6 0,0-2 0,0 4 0,0 0 0,0-5 0,0-1 0,0-8 0,0 3 0,0-9 0,0 5 0,4-2 0,-3-2 0,7 8 0,-3-8 0,0 8 0,3-4 0,-3 9 0,0-3 0,2 9 0,-2-9 0,3 8 0,0-4 0,0 5 0,0-1 0,1-3 0,-1 3 0,1-4 0,0 8 0,-1-2 0,-4 3 0,3-1 0,-6-2 0,6 6 0,-6-6 0,6 2 0,-2 0 0,-1-2 0,3 3 0,-6-4 0,7 3 0,-4-2 0,4 2 0,1-3 0,-5-1 0,3 1 0,-2 3 0,3 2 0,0 3 0,-3 0 0,-2 0 0</inkml:trace>
  <inkml:trace contextRef="#ctx0" brushRef="#br0" timeOffset="53">4555 569 24575,'0'-8'0,"0"-1"0,0 1 0,0 0 0,0-4 0,0 2 0,0-2 0,0 4 0,0 0 0,0-5 0,0-1 0,0 1 0,0 0 0,0 1 0,0 3 0,0-8 0,0 7 0,0-6 0,0 6 0,0-2 0,0 4 0,0 0 0,0 0 0,0-1 0,0-3 0,0-2 0,0 1 0,0-4 0,0 8 0,0-8 0,0 8 0,0-4 0,0 5 0,-3 0 0,2 3 0,-3 2 0</inkml:trace>
  <inkml:trace contextRef="#ctx0" brushRef="#br0" timeOffset="54">4580 504 24575,'9'-8'0,"-1"6"0,-3-9 0,2 10 0,-6-6 0,6-2 0,-2-1 0,4-6 0,-5 6 0,4-6 0,-3 6 0,3-2 0,-3 4 0,3 0 0,-8-1 0,4 1 0,0 4 0,-4-4 0,8 3 0,-7-3 0,6 0 0,-3 3 0,1-2 0,2 2 0,-3-3 0,4 3 0,0 2 0,0-1 0,1 0 0,-1-4 0,-3-1 0,2 5 0,-2-4 0,3 8 0,0-8 0,0 3 0,0-3 0,0-5 0,0 4 0,1-8 0,-1 8 0,1-3 0,-1 3 0,0 1 0,1 3 0,-1 2 0,-4 3 0,0 0 0</inkml:trace>
  <inkml:trace contextRef="#ctx0" brushRef="#br0" timeOffset="55">5057 614 24575,'12'0'0,"1"0"0,1 0 0,2 0 0,-2 0 0,-1 0 0,4 0 0,-3 0 0,3 0 0,-4 0 0,4 0 0,-4 0 0,5 0 0,-5-4 0,4 3 0,-4-2 0,1 3 0,2-4 0,-2 2 0,-1-2 0,4 1 0,-4 1 0,1-5 0,3 6 0,-4-7 0,1 4 0,2-1 0,-2-3 0,-1 4 0,-1-2 0,-3-1 0,-1 6 0,0-2 0,0 3 0,0-4 0,0 3 0,0-6 0,0 6 0,0-6 0,1 6 0,-1-6 0,0 2 0,0 1 0,-3-4 0,2 3 0,-3-3 0,4-1 0,0 1 0,1-4 0,-1 2 0,0-2 0,1 4 0,-1 0 0,0 3 0,-3-2 0,-2 6 0,-3-3 0</inkml:trace>
  <inkml:trace contextRef="#ctx0" brushRef="#br0" timeOffset="56">5034 972 24575,'17'0'0,"-1"0"0,6 0 0,-5 0 0,-3 0 0,-2 0 0,-4 0 0,1 0 0,-1 0 0,0 0 0,0 0 0,0 0 0,0 0 0,4 0 0,-2 0 0,2 0 0,-4 0 0,0 0 0,0 0 0,5 0 0,0 0 0,5 0 0,-5-4 0,0 3 0,-1-3 0,-3 4 0,3 0 0,-3 0 0,-1 0 0,1 0 0,-1 0 0,0 0 0,4 0 0,2 0 0,3 0 0,1 0 0,-1 0 0,1 0 0,-1 4 0,-3-3 0,2 7 0,-6-7 0,2 6 0,-4-6 0,0 3 0,0-4 0,1 0 0,-1 0 0,0 0 0,0 0 0,-3 0 0,-2 0 0</inkml:trace>
  <inkml:trace contextRef="#ctx0" brushRef="#br0" timeOffset="57">4770 1618 24575,'0'8'0,"0"0"0,0 0 0,0 0 0,0 0 0,0 0 0,0 1 0,0-1 0,0 0 0,0 1 0,0-1 0,0 0 0,0 4 0,0 2 0,4 3 0,1 1 0,4-1 0,0 1 0,0-5 0,-5 4 0,4-4 0,-3 1 0,-1 2 0,4-2 0,-3 4 0,-1-1 0,4-3 0,-7-2 0,6-4 0,-6 0 0,3 0 0,-4 0 0,0 0 0,3-3 0,-2 3 0,3-4 0,-4 5 0,0-1 0,4 4 0,-3-3 0,3 8 0,-4-8 0,0 3 0,0-4 0,0 0 0,0 0 0,0 1 0,0-1 0,0 0 0,0 0 0,0 1 0,0-1 0,0 0 0,0-4 0,0 0 0</inkml:trace>
  <inkml:trace contextRef="#ctx0" brushRef="#br0" timeOffset="58">4882 1718 24575,'17'0'0,"-7"0"0,11 0 0,-7 0 0,4 0 0,0 0 0,-1 0 0,1 0 0,0 0 0,-5 0 0,4 0 0,-4 0 0,4 0 0,-3 0 0,-2 0 0,-4 0 0,1 0 0,-1 0 0,0 0 0,0 0 0,5 0 0,-4 0 0,3 0 0,-4 0 0,0 0 0,0 0 0,0 0 0,0 0 0,1 0 0,-1 0 0,0 0 0,1 0 0,-1 0 0,0 0 0,0 0 0,0 0 0,0 0 0,0 0 0,-4 0 0,0 0 0</inkml:trace>
  <inkml:trace contextRef="#ctx0" brushRef="#br0" timeOffset="59">5112 1893 24575,'3'8'0,"2"1"0,7 3 0,-2 2 0,6-1 0,-5 4 0,5-8 0,-6 4 0,2-5 0,-4 0 0,0 1 0,-3-1 0,2-3 0,-3-2 0,4-3 0,1 0 0,-1 0 0,0 0 0,0 0 0,1 4 0,-1-3 0,-4 6 0,0-6 0,-4 2 0</inkml:trace>
  <inkml:trace contextRef="#ctx0" brushRef="#br0" timeOffset="60">3833 1690 24575,'13'3'0,"-4"2"0,3 0 0,-7-2 0,7 0 0,-7 2 0,3 0 0,-3-2 0,3 1 0,0 0 0,0 5 0,0-1 0,0 0 0,0 0 0,0 0 0,0 0 0,0-3 0,1 2 0,-1-3 0,0 1 0,0 2 0,0-2 0,-3 3 0,-2 1 0,1-1 0,-3 0 0,6 0 0,-3-4 0,1 3 0,3-2 0,-8 3 0,4 0 0,0-3 0,-4 2 0,4-3 0,-4 5 0,4-1 0,-3 0 0,2 0 0,-3 0 0,4 0 0,-3 0 0,2 0 0,-3 0 0,0 1 0,0-1 0,0 1 0,0 3 0,4 1 0,-3 1 0,3 2 0,-4-7 0,0 4 0,0-5 0,0 0 0,0 0 0,4 0 0,-3 0 0,2 0 0,-3 5 0,4-4 0,-3 3 0,2-4 0,-3 1 0,0-1 0,0 0 0,0 0 0,4-3 0,-3 2 0,2-3 0,-3 9 0,0 0 0,0 1 0,0-2 0,0 0 0,0-2 0,0 2 0,0-4 0,0 0 0,0-3 0,0-2 0</inkml:trace>
  <inkml:trace contextRef="#ctx0" brushRef="#br0" timeOffset="61">4122 2068 24575,'3'8'0,"-2"4"0,6-6 0,-2 9 0,3-13 0,-3 10 0,7-7 0,-7 3 0,7 0 0,-3 0 0,4 1 0,-1-1 0,2 1 0,-2-1 0,-3 0 0,-1 0 0,0 0 0,0-3 0,0-1 0,-3 0 0,2-4 0,-3 8 0,4-8 0,0 5 0,1-2 0,-1-2 0,1 3 0,-1-1 0,0-2 0,0 3 0,-4-1 0,3-2 0,2 3 0,5-4 0,-1 0 0,4 0 0,-8 0 0,3 0 0,-4 0 0,0 0 0,0 0 0,0 0 0,1 0 0,-5 0 0,0 0 0</inkml:trace>
  <inkml:trace contextRef="#ctx0" brushRef="#br0" timeOffset="62">5059 984 24575,'4'9'0,"0"-1"0,5 0 0,-1 0 0,0-3 0,0 2 0,0-2 0,0 3 0,0 0 0,0-4 0,0 4 0,1-8 0,-1 8 0,5-8 0,-4 8 0,3-7 0,0 7 0,2-3 0,3 3 0,-4 1 0,4-1 0,-4 1 0,1 4 0,-1-4 0,-1 7 0,-2-2 0,3 4 0,-4-1 0,3 1 0,-2 0 0,7 7 0,-7-10 0,2 10 0,-3-16 0,-1 4 0,0-5 0,0 0 0,0 0 0,0-3 0,-3 2 0,2-3 0,-3 1 0,5-2 0,-5 1 0,4-3 0,-4 3 0,4-4 0,0 0 0,-3 3 0,2-2 0,-3 3 0,5-4 0,-1 0 0,0 0 0,-4 3 0,0 2 0,-4-1 0,0 0 0</inkml:trace>
  <inkml:trace contextRef="#ctx0" brushRef="#br0" timeOffset="63">4373 762 24575,'0'-13'0,"0"-4"0,-4 8 0,3-4 0,-3 0 0,0 4 0,0-7 0,-1 6 0,-3-6 0,4 6 0,-5-6 0,1 6 0,3-2 0,-3 4 0,3-1 0,-3 1 0,4-1 0,-4 1 0,3 4 0,-3-4 0,0 7 0,3-6 0,-2 6 0,3-6 0,-4 2 0,-1-3 0,1 3 0,0-2 0,0 6 0,-1-6 0,1 3 0,-1-1 0,1 1 0,0 4 0,3-3 0,2 2 0,3-3 0</inkml:trace>
  <inkml:trace contextRef="#ctx0" brushRef="#br0" timeOffset="64">4313 980 24575,'9'0'0,"-1"-8"0,0 7 0,1-11 0,-1 7 0,4 1 0,-3-4 0,8 3 0,-8 1 0,3-4 0,-4 4 0,0-1 0,0 1 0,0 1 0,1 2 0,-1-3 0,1 4 0,-1 0 0,0 0 0,0 0 0,4 0 0,-3 0 0,8 0 0,-8 0 0,3 0 0,1 0 0,-4-3 0,3 2 0,-4-3 0,0 4 0,0-3 0,0 2 0,1-3 0,0 0 0,-1 3 0,0-2 0,-4 3 0,0 0 0</inkml:trace>
  <inkml:trace contextRef="#ctx0" brushRef="#br0" timeOffset="65">5295 276 24575,'8'0'0,"0"0"0,1 0 0,3 0 0,-3 0 0,4 0 0,-5 0 0,0 0 0,0 0 0,0 4 0,0-3 0,0 2 0,0-3 0,1 0 0,-1 0 0,0 0 0,0 0 0,0 0 0,0 0 0,0 0 0,0 0 0,1-7 0,-1 1 0,0-3 0,1 2 0,-1 2 0,-4-3 0,4 0 0,-7 0 0,3-1 0,-1-3 0,-1-1 0,6-10 0,-8-1 0,9 0 0,-9-4 0,4 9 0,-4-4 0,4 10 0,-3 0 0,3 5 0,-4 0 0,4 3 0,0 2 0,0 3 0,0 0 0</inkml:trace>
  <inkml:trace contextRef="#ctx0" brushRef="#br0" timeOffset="66">3893 1713 24575,'-9'-10'0,"1"-2"0,-1 4 0,1-2 0,3-2 0,-3 4 0,4-1 0,-1 1 0,-2-5 0,2 4 0,0-4 0,-2 5 0,6-4 0,-6 2 0,6-2 0,-7-1 0,7 4 0,-3-8 0,4 9 0,0-10 0,0 10 0,0-9 0,0 3 0,0-3 0,-4-1 0,3 0 0,-3 0 0,0 0 0,3 1 0,-7-1 0,8 4 0,-9-2 0,9 2 0,-8-4 0,7 5 0,-7 0 0,7 5 0,-2 0 0,3 0 0,-5 0 0,5-1 0,-4 1 0,4 0 0,0-1 0,0 1 0,0-5 0,0 4 0,0-3 0,4 3 0,-4 1 0,8 0 0,-7 0 0,6 3 0,-6-2 0,6 6 0,-2-2 0,-1 3 0,0 0 0</inkml:trace>
  <inkml:trace contextRef="#ctx0" brushRef="#br0" timeOffset="67">2727 1558 24575,'0'-12'0,"0"-2"0,0 0 0,0 2 0,0 4 0,0-5 0,0 0 0,-3-1 0,2-3 0,-3 4 0,4-5 0,0 0 0,0 0 0,-4 1 0,4-1 0,-5 4 0,1-2 0,4 6 0,-8-2 0,7 0 0,-3 2 0,4-6 0,0 2 0,0-4 0,0 0 0,0-4 0,0 3 0,0 0 0,0 7 0,0 3 0,0 1 0,0 0 0,0 3 0,0 2 0</inkml:trace>
  <inkml:trace contextRef="#ctx0" brushRef="#br0" timeOffset="68">2720 1543 24575,'0'8'0,"0"0"0,0 0 0,0 1 0,0-1 0,0 0 0,0 5 0,0 0 0,-4 5 0,-1-1 0,0 5 0,-3-6 0,3 10 0,-3-16 0,-1 11 0,0-2 0,0 0 0,-1 3 0,5 1 0,-2-4 0,2-1 0,0-2 0,-2-6 0,6 2 0,-3-4 0,4 1 0,0-1 0,0 0 0,0 0 0,-3 0 0,1 0 0,-1 4 0,3-2 0,-4 2 0,3-4 0,-2 0 0,3 0 0,-4-3 0,3 3 0,1 0 0,5 1 0,4 8 0,-1-4 0,1 0 0,0 4 0,-1-8 0,0 4 0,1 0 0,-1-5 0,-3 9 0,2-4 0,-2 5 0,0-5 0,3 0 0,-7-5 0,6 0 0,-6 1 0,2-1 0,-3 0 0,4-4 0,-3 3 0,2-9 0,-3 1 0,-4-12 0,3 4 0,-7-8 0,3 4 0,-3-1 0,3-3 0,-3 4 0,7-1 0,-7-3 0,7 8 0,-3-3 0,4 3 0,0 1 0,-4 4 0,4-3 0,-4-2 0,4-1 0,0-2 0,0 4 0,0 0 0,0-1 0,0 1 0,-8 4 0,7-8 0,-12 10 0,9-6 0,-4 8 0,-1 0 0,1 4 0,0 0 0,0 4 0,0 0 0,0 0 0,-1 0 0,1 5 0,-1 0 0,1 1 0,-1-2 0,1 1 0,3-4 0,-3 3 0,7-3 0,-2-1 0,3 0 0,-4-3 0,3 2 0,-2-3 0,3 4 0,-4 0 0,3 0 0,-7 0 0,4 1 0,0-1 0,-1 0 0,2 0 0,2 0 0,-3 1 0,-4-1 0,7 0 0,-11 1 0,11-1 0,-7 0 0,8-4 0,-4 0 0</inkml:trace>
  <inkml:trace contextRef="#ctx0" brushRef="#br0" timeOffset="69">5532 1426 24575,'13'-4'0,"-4"2"0,3-5 0,-4 2 0,0 1 0,0-4 0,1 8 0,-1-8 0,1 3 0,-1-3 0,0 0 0,4-1 0,-3 1 0,4-5 0,-1 8 0,-2-7 0,2 7 0,-4 1 0,0-4 0,0 7 0,0-6 0,0 6 0,1-6 0,-1 6 0,1-6 0,3 2 0,-3 0 0,3-2 0,-3 6 0,-1-3 0,0 4 0,-4-3 0,3 2 0,-2-3 0,3 4 0,0 0 0,0 0 0,1 0 0,-1 0 0,-4 0 0,0 0 0</inkml:trace>
  <inkml:trace contextRef="#ctx0" brushRef="#br0" timeOffset="70">5680 1405 24575,'8'8'0,"1"1"0,-1-1 0,0 0 0,0 0 0,0 0 0,-3 0 0,-2 0 0,1 0 0,1 0 0,3-3 0,-4 2 0,4-6 0,-8 7 0,8-8 0,-8 8 0,8-7 0,-3 2 0,3 1 0,0 0 0,0 4 0,0 0 0,0 0 0,0-3 0,0-2 0,0 1 0,-3 0 0,3 1 0,-4 3 0,4-8 0,-3 8 0,2-7 0,-6 6 0,6-6 0,-3 3 0,1-4 0,-2 0 0</inkml:trace>
  <inkml:trace contextRef="#ctx0" brushRef="#br0" timeOffset="71">5603 1032 24575,'13'0'0,"4"0"0,-8 0 0,7-4 0,-2-1 0,4-4 0,-5 5 0,4-4 0,-4 7 0,1-7 0,-2 7 0,-4-2 0,0-2 0,0 5 0,0-4 0,1 0 0,-1 0 0,0-5 0,5 0 0,-4 1 0,7-5 0,-2 4 0,-1-3 0,4 3 0,-8 0 0,4 5 0,-5 0 0,-4 0 0,3 4 0,-2-8 0,3 3 0,0-3 0,0 3 0,-4 2 0,0 3 0</inkml:trace>
  <inkml:trace contextRef="#ctx0" brushRef="#br0" timeOffset="72">5680 1051 24575,'8'0'0,"1"0"0,-1 0 0,0 0 0,0 0 0,0 0 0,4 0 0,-2 0 0,2 0 0,-4 0 0,0 0 0,0 0 0,1 0 0,-1 0 0,0 4 0,0 0 0,0 1 0,0 2 0,0-6 0,0 2 0,0 1 0,0-3 0,1 6 0,-1-2 0,5-1 0,-4 4 0,8-3 0,-8-1 0,3 4 0,0-7 0,-2 2 0,2-3 0,-4 4 0,0 0 0,-3 5 0,-2-5 0,-3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31T17:20:40.383"/>
    </inkml:context>
    <inkml:brush xml:id="br0">
      <inkml:brushProperty name="width" value="0.07056" units="cm"/>
      <inkml:brushProperty name="height" value="0.07056" units="cm"/>
      <inkml:brushProperty name="color" value="#66CC00"/>
    </inkml:brush>
  </inkml:definitions>
  <inkml:trace contextRef="#ctx0" brushRef="#br0">3618 6889 24575,'13'0'0,"-1"0"0,1 0 0,-1 0 0,1 0 0,-1 0 0,0 0 0,7 0 0,-5 0 0,11 6 0,-4-5 0,-1 11 0,-1-11 0,-7 10 0,1-10 0,-1 5 0,0-1 0,1 2 0,-1 5 0,7 1 0,1 0 0,1 0 0,4 0 0,-11 0 0,11 0 0,-11-1 0,5 1 0,-7-6 0,-5 4 0,4-10 0,-4 10 0,5-4 0,7 5 0,-5 1 0,11 0 0,-4 0 0,6 1 0,-8-2 0,7 2 0,-12-2 0,5 0 0,-7 1 0,0 0 0,1-7 0,-1 5 0,1-9 0,6 3 0,-6-5 0,12 6 0,-4-5 0,6 5 0,0-6 0,-1 6 0,-6-4 0,6 3 0,-12-5 0,4 0 0,-5 0 0,6 0 0,1 0 0,0 0 0,13 6 0,-11-4 0,12 4 0,-14 0 0,6 2 0,-12-2 0,4 0 0,-5 0 0,-1-5 0,0 4 0,1 1 0,6 2 0,1 4 0,0-4 0,6 3 0,1-3 0,-5 5 0,11 1 0,-19-2 0,5-4 0,-7 2 0,1-8 0,-6 9 0,4-9 0,-5 3 0,7 1 0,-1-6 0,0 6 0,-5 0 0,4-5 0,-3 10 0,3-5 0,2 7 0,0-7 0,6 6 0,-6-5 0,12 1 0,-4 3 0,6-10 0,-1 6 0,-5-7 0,-2 0 0,-7 0 0,0 0 0,-5 4 0,-1 3 0,-6 1 0,0-3 0</inkml:trace>
  <inkml:trace contextRef="#ctx0" brushRef="#br0" timeOffset="1">4863 7388 24575,'12'-7'0,"1"-4"0,-1 5 0,1-7 0,-1 6 0,0-4 0,1 10 0,-1-10 0,0 4 0,1-6 0,-6 0 0,11 7 0,-10-5 0,10 4 0,-5-6 0,0 1 0,5 5 0,-4-4 0,11 3 0,-10-4 0,3-1 0,1 0 0,-5 1 0,11-2 0,-11 2 0,11-2 0,-11 2 0,11-1 0,-11 6 0,5-5 0,-7 10 0,1-9 0,6 4 0,-5-6 0,4 1 0,-11-1 0,10-4 0,-9 2 0,4-3 0,0 12 0,-5-5 0,-1-3 0,5 6 0,-9-16 0,9 15 0,-10-10 0,10 7 0,-10-7 0,5 5 0,-1-5 0,-3 7 0,10-7 0,-11 5 0,11-11 0,-10 11 0,9-5 0,-10 7 0,5-1 0,-1 1 0,-3 0 0,8-1 0,-3 0 0,6 1 0,0 0 0,-1 5 0,0 1 0,1 6 0,-1 0 0,0-6 0,1 5 0,-1-5 0,7 1 0,-5 3 0,4-4 0,-5 0 0,0 6 0,-1-11 0,0 9 0,1-9 0,0 9 0,5-9 0,-4 10 0,5-11 0,-1 5 0,-4 0 0,5-5 0,-6 5 0,-1 0 0,-5-4 0,4 4 0,-4-5 0,5 5 0,6-4 0,2 4 0,0 0 0,-1 0 0,-13 2 0,5 3 0,-9-3 0,3 5 0</inkml:trace>
  <inkml:trace contextRef="#ctx0" brushRef="#br0" timeOffset="2">5404 7562 24575,'12'0'0,"0"0"0,1 0 0,-1 0 0,1 0 0,-6 6 0,4-5 0,-4 4 0,5 1 0,0 1 0,1 0 0,-7 3 0,6-8 0,-5 3 0,12 2 0,-6-7 0,6 12 0,-6-5 0,-1 5 0,0-5 0,-5 4 0,4-4 0,-4 0 0,0 4 0,4-5 0,-9 7 0,9-7 0,-4 5 0,5-4 0,0 0 0,1 4 0,-1-4 0,0 5 0,1-5 0,-7 4 0,5-9 0,-9 8 0,9-9 0,-4 11 0,5-5 0,1 5 0,-1 0 0,7 1 0,-5-1 0,5 1 0,0 0 0,-11-1 0,9 0 0,-10-5 0,0 5 0,4-11 0,-10 9 0,5-2 0,0 11 0,2 8 0,0-10 0,-2 2 0</inkml:trace>
  <inkml:trace contextRef="#ctx0" brushRef="#br0" timeOffset="3">4798 7394 24575,'0'19'0,"0"-6"0,0 6 0,0-7 0,0 1 0,0-1 0,0 0 0,0 1 0,0-1 0,0 0 0,0 0 0,0 1 0,0 5 0,0-4 0,0 4 0,0-5 0,0 0 0,0-1 0,0 7 0,-6 0 0,5 8 0,-6 0 0,7-1 0,0-5 0,0 4 0,0-11 0,0 5 0,0-1 0,0 2 0,0 1 0,0-3 0,0 1 0,0 2 0,0-1 0,0 5 0,0-12 0,7 13 0,-6-12 0,5 4 0,-6-5 0,5-1 0,-3 0 0,4 0 0,-6 1 0,5-1 0,-3 0 0,9-5 0,-10 4 0,10-4 0,-4 5 0,0 0 0,4 1 0,-5-1 0,8 7 0,5 1 0,-5 0 0,-1-1 0,-2-7 0,-4 1 0,0-1 0,-2 0 0,1-5 0,-4 4 0,3-4 0,-5 5 0,0 0 0,6 1 0,-6-1 0,6 0 0,-6 0 0,6-5 0,-5-1 0,5-6 0</inkml:trace>
  <inkml:trace contextRef="#ctx0" brushRef="#br0" timeOffset="4">5428 6961 24575,'-13'-7'0,"1"-4"0,-1 9 0,7-9 0,-5 10 0,9-10 0,-9 4 0,11-6 0,-11 1 0,9-6 0,-4 3 0,1-10 0,3 4 0,-10-13 0,5 6 0,-1-14 0,-4 14 0,5-6 0,-1 7 0,-4-7 0,10 4 0,-4 3 0,6 1 0,0 13 0,0-6 0,0 6 0,0 1 0,0 0 0,0-1 0,0 0 0,0 2 0,0-2 0,0-6 0,0-2 0,0 1 0,0-5 0,0 11 0,0-5 0,0 6 0,0 2 0,0-2 0,0 0 0,0 1 0,0 0 0,0-1 0,0 0 0,0 2 0,0-2 0,0 0 0,0 1 0,0 0 0,0-7 0,0 4 0,0-4 0,0 13 0,0 1 0</inkml:trace>
  <inkml:trace contextRef="#ctx0" brushRef="#br0" timeOffset="5">5536 6861 24575,'13'0'0,"-1"0"0,0 0 0,1 5 0,0-3 0,-2 9 0,2-5 0,6 7 0,2 0 0,5 1 0,-6-2 0,6 2 0,-12-2 0,4-5 0,-5-2 0,-6 1 0,4-5 0,-10 10 0,10-9 0,-4 8 0,6-8 0,-7 9 0,5-9 0,-4 3 0,6 0 0,-1-4 0,0 5 0,1-6 0,0 5 0,-2-3 0,2 4 0,0-6 0,-1 0 0,0 0 0,1 0 0,-7 5 0,5 1 0,-9 7 0,3-1 0,-5 1 0,6-2 0,-4 2 0,9-1 0,-4 7 0,6 9 0,-6 16 0,0-18 0,-7 2 0</inkml:trace>
  <inkml:trace contextRef="#ctx0" brushRef="#br0" timeOffset="6">5591 7695 24575,'0'34'0,"0"2"0,-6-1 0,-2 7 0,-5-20 0,0 11 0,0-20 0,1 6 0,5-7 0,-4 1 0,10-1 0,-5 0 0,6 1 0,0-1 0,0 0 0,0 0 0,0 1 0,0-1 0,0 1 0,0-2 0,0 2 0,0-1 0,0 1 0,0-2 0,0 2 0,0 0 0,0-1 0,0 0 0,0 0 0,0 1 0,0-1 0,0 0 0,0 0 0,0 1 0,0-1 0,0 0 0,6 0 0,-5 7 0,10-5 0,-9 5 0,3-7 0,0 0 0,-3 1 0,9-7 0,-9 5 0,9-4 0,-10 5 0,10 1 0,-10 0 0,10-2 0,-9 2 0,3-1 0,-5-5 0,0-1 0</inkml:trace>
  <inkml:trace contextRef="#ctx0" brushRef="#br0" timeOffset="7">4733 7917 24575,'-12'12'0,"0"6"0,-1-3 0,6 3 0,-4-5 0,9-2 0,-8 2 0,3 6 0,-6-5 0,0 4 0,6-6 0,-4 1 0,5-1 0,-1 1 0,-4-1 0,10 0 0,-10-5 0,9 3 0,-9-8 0,10 9 0,-10-4 0,4 5 0,-5 1 0,0-1 0,0 0 0,-1 0 0,7 1 0,-5-1 0,4-5 0,0 4 0,-4-5 0,10 7 0,-10-6 0,4-1 0,0-2 0,2-2 0,5 3 0</inkml:trace>
  <inkml:trace contextRef="#ctx0" brushRef="#br0" timeOffset="8">4383 7296 24575,'12'-13'0,"1"1"0,0-1 0,-7 1 0,5 5 0,-9-4 0,9 10 0,-10-10 0,10 4 0,-10-6 0,10 6 0,-4 1 0,0 1 0,4 4 0,-4-10 0,5 4 0,1-6 0,0-6 0,-1-1 0,2 0 0,-7-6 0,4 12 0,-4-11 0,0 11 0,5 1 0,-11 2 0,10 4 0,-9-6 0,9 1 0,-10 0 0,10 4 0,-9-3 0,8 4 0,-2-11 0,-1 4 0,5-11 0,-5 4 0,7 0 0,-7-3 0,4 10 0,-10-5 0,10 6 0,-10 1 0,5-1 0,-1 6 0,-3-4 0,4 4 0,-1 1 0,-3 0 0,3 6 0</inkml:trace>
  <inkml:trace contextRef="#ctx0" brushRef="#br0" timeOffset="9">4412 7315 24575,'0'19'0,"0"-5"0,0 5 0,0-1 0,0-4 0,0 12 0,0-13 0,0 6 0,0-7 0,0 1 0,0-2 0,0 2 0,0 0 0,0-1 0,0 0 0,-6 0 0,0 1 0,-7-1 0,7 0 0,-5 0 0,9 1 0,-3-1 0,-1-5 0,6 4 0,-12-5 0,5 7 0,1-1 0,-5 0 0,4 1 0,-6 5 0,1-4 0,4 5 0,-2-7 0,3 0 0,0 1 0,2-1 0,0 0 0,3 1 0,-4-1 0,1-5 0,4-1 0,-4-6 0</inkml:trace>
  <inkml:trace contextRef="#ctx0" brushRef="#br0" timeOffset="10">2480 6815 24575,'-13'0'0,"1"0"0,0 0 0,-1 0 0,1 0 0,0 0 0,-1 0 0,-6 0 0,5 0 0,-12 6 0,7-4 0,-2 9 0,2-10 0,7 10 0,0-9 0,-1 3 0,0 1 0,1 0 0,0 7 0,-7 0 0,-2-1 0,1 2 0,-6-2 0,13 1 0,-12 0 0,10-1 0,-4 1 0,7-6 0,5 4 0,-4-9 0,4 8 0,-5-3 0,-7 6 0,5-1 0,-11 2 0,4-1 0,-6 0 0,7 0 0,-5 0 0,11-1 0,-5 1 0,6-1 0,1 1 0,0-7 0,-1 5 0,1-9 0,-7 3 0,5-5 0,-11 6 0,4-4 0,-6 3 0,0-5 0,0 6 0,8-4 0,-7 4 0,12-6 0,-5 0 0,7 0 0,-7 0 0,-1 0 0,-1 0 0,-11 6 0,10-5 0,-12 6 0,13-2 0,-4 3 0,10-1 0,-4-1 0,8-1 0,-2-4 0,0 5 0,1-1 0,-7 3 0,-1 5 0,-1-6 0,-4 5 0,-3-4 0,6 4 0,-10 3 0,17-3 0,-3-5 0,5 4 0,1-10 0,5 10 0,-4-9 0,4 4 0,-5-1 0,-1-4 0,0 4 0,6 1 0,-4-4 0,5 9 0,-7-5 0,1 7 0,-1-7 0,-5 6 0,4-5 0,-12 0 0,6 4 0,-7-9 0,0 4 0,7-6 0,1 0 0,6 0 0,1 0 0,5 5 0,2 2 0,5 0 0,0-1 0</inkml:trace>
  <inkml:trace contextRef="#ctx0" brushRef="#br0" timeOffset="11">1232 7315 24575,'-12'-8'0,"-1"-3"0,1 5 0,-1-7 0,1 6 0,-1-4 0,1 10 0,0-10 0,-1 4 0,1-5 0,4-1 0,-9 7 0,9-5 0,-11 3 0,6-4 0,1-1 0,-7 7 0,5-5 0,-11 3 0,11-4 0,-5-2 0,1 2 0,3-1 0,-10 0 0,11 0 0,-11 0 0,11 1 0,-11-2 0,11 7 0,-5-5 0,6 11 0,1-10 0,-7 3 0,5-4 0,-5-1 0,12 1 0,-9-6 0,7 4 0,-4-4 0,2 11 0,5-4 0,-1-2 0,-4 4 0,9-15 0,-9 16 0,10-11 0,-10 7 0,10-7 0,-5 5 0,1-5 0,3 7 0,-9-7 0,9 5 0,-9-12 0,9 12 0,-10-4 0,11 5 0,-5 0 0,0 2 0,6-2 0,-11 0 0,4 1 0,-6 0 0,0-1 0,1 6 0,0 1 0,-1 6 0,1 0 0,-1-5 0,1 3 0,-1-3 0,-5-1 0,4 5 0,-5-6 0,6 2 0,1 4 0,0-10 0,-1 9 0,0-9 0,1 10 0,-7-10 0,5 9 0,-5-10 0,1 5 0,4 0 0,-5-5 0,6 6 0,1-1 0,5-4 0,-4 3 0,4-3 0,-6 3 0,-4-3 0,-4 4 0,2 0 0,0 1 0,12 0 0,-4 5 0,10-5 0,-5 6 0</inkml:trace>
  <inkml:trace contextRef="#ctx0" brushRef="#br0" timeOffset="12">690 7489 24575,'-13'0'0,"1"0"0,0 0 0,-1 0 0,0 0 0,7 5 0,-5-3 0,4 2 0,-6 2 0,0 1 0,2 0 0,4 4 0,-5-10 0,5 5 0,-12 0 0,6-5 0,-6 11 0,6-6 0,1 7 0,0-6 0,5 3 0,-4-3 0,3 0 0,2 4 0,-5-4 0,9 5 0,-9-5 0,4 4 0,-5-4 0,0-1 0,-1 5 0,0-4 0,1 5 0,0-5 0,5 4 0,-4-9 0,9 8 0,-9-8 0,5 9 0,-7-4 0,0 5 0,1 1 0,-6-1 0,3 0 0,-4 2 0,0-2 0,11 0 0,-10 1 0,12-6 0,-1 4 0,-4-9 0,9 8 0,-3-3 0,-1 12 0,-2 9 0,0-12 0,2 3 0</inkml:trace>
  <inkml:trace contextRef="#ctx0" brushRef="#br0" timeOffset="13">1297 7320 24575,'0'19'0,"0"-5"0,0 5 0,0-8 0,0 2 0,0-1 0,0 1 0,0-1 0,0 0 0,0 1 0,0-1 0,0 0 0,0 6 0,0-3 0,0 3 0,0-5 0,0-1 0,0 0 0,0 7 0,6 1 0,-5 7 0,6 0 0,-7-1 0,0-6 0,0 6 0,0-13 0,0 6 0,0-1 0,0 3 0,0-1 0,0-1 0,0 0 0,0 1 0,0 0 0,0 5 0,0-11 0,-7 11 0,6-11 0,-5 4 0,6-5 0,-5-1 0,3 1 0,-3-1 0,5 0 0,-6 1 0,5-1 0,-10-5 0,9 4 0,-9-5 0,5 7 0,-2-1 0,-3 0 0,4 0 0,-5 7 0,-7 2 0,4-1 0,2-1 0,2-8 0,4 2 0,0-1 0,1 1 0,1-6 0,4 3 0,-5-3 0,6 6 0,0-1 0,-5 0 0,3 0 0,-3 1 0,5-1 0,-6-5 0,4-2 0,-3-5 0</inkml:trace>
  <inkml:trace contextRef="#ctx0" brushRef="#br0" timeOffset="14">666 6887 24575,'12'-7'0,"1"-4"0,-2 10 0,-3-10 0,3 10 0,-10-10 0,10 4 0,-10-6 0,10 0 0,-9-5 0,3 4 0,1-12 0,-5 6 0,12-14 0,-6 5 0,1-12 0,4 12 0,-5-5 0,1 7 0,4-7 0,-11 5 0,6 1 0,-7 3 0,0 11 0,0-5 0,0 7 0,0-1 0,0 1 0,0 0 0,0-1 0,0 1 0,0-1 0,0-6 0,0-1 0,0-1 0,0-3 0,0 9 0,0-4 0,0 7 0,0 0 0,0-1 0,0 1 0,0-1 0,0 1 0,0-1 0,0 1 0,0 0 0,0-1 0,0 1 0,0-1 0,0 1 0,0-7 0,0 5 0,0-5 0,0 13 0,0 0 0</inkml:trace>
  <inkml:trace contextRef="#ctx0" brushRef="#br0" timeOffset="15">557 6787 24575,'-13'0'0,"1"0"0,0 0 0,-1 5 0,0-3 0,1 9 0,0-5 0,-7 8 0,-2-1 0,-6 0 0,7 0 0,-5 0 0,11-1 0,-5-4 0,6-3 0,7 0 0,-5-3 0,9 9 0,-9-10 0,4 10 0,-5-10 0,5 10 0,-4-9 0,4 3 0,-6 0 0,2-3 0,-2 3 0,0-5 0,1 6 0,0-5 0,-1 5 0,0-6 0,1 0 0,0 0 0,-1 0 0,6 6 0,-4 0 0,10 7 0,-4-2 0,5 2 0,-6-1 0,5 1 0,-10-2 0,3 8 0,-6 9 0,7 16 0,1-17 0,6 0 0</inkml:trace>
  <inkml:trace contextRef="#ctx0" brushRef="#br0" timeOffset="16">502 7622 24575,'0'34'0,"0"1"0,6 1 0,2 6 0,4-20 0,2 10 0,-1-18 0,-1 5 0,-5-7 0,4 0 0,-10 0 0,5 1 0,-6-1 0,0 0 0,0 1 0,0-1 0,0 0 0,0 0 0,0 1 0,0-1 0,0 0 0,0 0 0,0 1 0,0-1 0,0 1 0,0-1 0,0 0 0,0 1 0,0-1 0,0 0 0,0 0 0,0 1 0,0-1 0,0 0 0,0 0 0,0 1 0,-6-1 0,5 7 0,-10-5 0,10 4 0,-5-5 0,1-1 0,3 0 0,-9-5 0,9 4 0,-9-4 0,11 5 0,-12 0 0,11 1 0,-10-1 0,9 1 0,-3-2 0,5-4 0,0-1 0</inkml:trace>
  <inkml:trace contextRef="#ctx0" brushRef="#br0" timeOffset="17">1362 7843 24575,'12'13'0,"1"5"0,-1-4 0,-4 4 0,3-5 0,-10-1 0,10 0 0,-4 7 0,5-5 0,2 5 0,-8-7 0,5 0 0,-4 0 0,0 1 0,4 0 0,-10-2 0,10-3 0,-10 2 0,10-9 0,-9 11 0,9-5 0,-5 5 0,7 0 0,-1 0 0,0 1 0,1-1 0,-7 0 0,5 0 0,-3-5 0,-2 4 0,5-4 0,-9 5 0,9-5 0,-5-1 0,1-1 0,-1-4 0,-6 5 0</inkml:trace>
  <inkml:trace contextRef="#ctx0" brushRef="#br0" timeOffset="18">1713 7222 24575,'-12'-13'0,"-1"2"0,1-2 0,5 0 0,-4 6 0,10-4 0,-11 10 0,11-10 0,-10 4 0,10-6 0,-10 6 0,4 2 0,0-1 0,-4 5 0,3-10 0,-3 4 0,-2-5 0,0-7 0,0-1 0,0-1 0,5-4 0,-2 11 0,2-12 0,1 13 0,-4-1 0,9 3 0,-9 4 0,10-5 0,-10 0 0,10-1 0,-10 6 0,9-4 0,-9 4 0,4-11 0,0 3 0,-5-10 0,4 4 0,-5 1 0,5-5 0,-3 11 0,11-5 0,-11 6 0,9 2 0,-4-2 0,1 6 0,3-4 0,-3 4 0,-1 0 0,5 2 0,-5 5 0</inkml:trace>
  <inkml:trace contextRef="#ctx0" brushRef="#br0" timeOffset="19">1684 7242 24575,'0'19'0,"0"-6"0,0 6 0,0-1 0,0-3 0,0 10 0,0-12 0,0 6 0,0-7 0,0 1 0,0-1 0,0 0 0,0 1 0,0-1 0,0 1 0,6-1 0,0 0 0,7 0 0,-6 1 0,3-1 0,-8 0 0,3 0 0,1-5 0,-5 4 0,10-4 0,-4 5 0,0 1 0,4-1 0,-5 0 0,7 7 0,0-5 0,-6 4 0,4-5 0,-4-1 0,-1 0 0,0 1 0,-1-1 0,-3 0 0,3 0 0,1-5 0,-5-1 0,4-6 0</inkml:trace>
  <inkml:trace contextRef="#ctx0" brushRef="#br0" timeOffset="20">3053 5775 24575,'0'-16'0,"0"-9"0,0-10 0,0 0 0,4 2 0,1 5 0,4 0 0,-3 4 0,-3 2 0,-3 0 0,0 4 0,0-4 0,0-1 0,0 5 0,0-4 0,4 9 0,-3 1 0,2-1 0,-3 4 0,0-2 0,0 2 0,0-3 0,0 3 0,0-3 0,0 4 0,0 0 0,0 0 0,0-1 0,0 1 0,0-4 0,0-1 0,0-4 0,0-1 0,0 2 0,0-7 0,0 8 0,0-5 0,0 10 0,0-2 0,0 5 0,-4 2 0,4-2 0,-4 2 0,4-3 0,0 0 0,-3-4 0,2-1 0,-3-5 0,0-4 0,2 4 0,-6-4 0,4 4 0,-1 1 0,-3 4 0,7 1 0,-2 4 0,-1 0 0,3 0 0,-2-5 0,-1 0 0,3-8 0,-7-3 0,2-9 0,-3 3 0,-1-8 0,5 8 0,-4-4 0,4 7 0,0-2 0,-3 6 0,7 1 0,-3 0 0,0 4 0,3-9 0,-3 3 0,0 1 0,3-4 0,-7 4 0,3-5 0,-4-8 0,0 6 0,3-1 0,-2 9 0,8 5 0,-4-1 0,0 1 0,3 0 0,-3-1 0,0 2 0,3 2 0,-3-3 0,4 5 0,0-10 0,0 3 0,0-3 0,0 4 0,0 1 0,0-13 0,0 10 0,0-15 0,0 12 0,0 0 0,0-4 0,0 8 0,0-3 0,0 5 0,0-1 0,0 2 0,0-2 0,0 1 0,0 0 0,0-1 0,0 1 0,0-18 0,0 9 0,0-15 0,0 13 0,0 5 0,0-4 0,0 9 0,0-9 0,0 8 0,0-8 0,0 4 0,0-1 0,0-2 0,0 3 0,0-5 0,0 4 0,0 2 0,0 5 0,0 4 0,0 0 0,0 5 0,0 1 0,0-5 0,0-2 0,0 1 0,0-8 0,4 6 0,1-7 0,4 5 0,-5 0 0,4 0 0,-7 3 0,6 2 0,-6 4 0,3 0 0,-4 0 0,3 0 0,2-4 0,0 2 0,-1-1 0,-1 3 0,-2-1 0,2-2 0,1 1 0,-4-1 0,4-1 0,0 3 0,-4-3 0,8-5 0,-7 2 0,8-11 0,-5 3 0,6-11 0,-1 4 0,1-3 0,-1 10 0,0 1 0,0 5 0,-1 3 0,0 5 0,-4 2 0,0 3 0,-4-4 0,4 0 0,-4 0 0,8-4 0,-7 3 0,6-3 0,-6 4 0,7-5 0,-7 0 0,6 0 0,-6-4 0,3 9 0,-4-5 0,0 5 0,0 0 0,3 3 0,-3-2 0,4 3 0,-4-4 0,0-4 0,0-1 0,0-4 0,4-5 0,-3 3 0,8-8 0,-8 9 0,3-5 0,-4 6 0,4 4 0,-4 1 0,4 4 0,-4 0 0,0 0 0,0-1 0,0-3 0,0-1 0,0 0 0,0-3 0,0 7 0,0-4 0,0 5 0,0 0 0,0 1 0,0-1 0,0-1 0,-4 1 0,4 0 0,-8 0 0,7 0 0,-6 0 0,6 0 0,-6-4 0,6 3 0,-7-8 0,7 9 0,-7-9 0,8 8 0,-4-7 0,0 6 0,3-2 0,-2 5 0,3-1 0,0-5 0,0 4 0,0-3 0,0 0 0,0 3 0,0-4 0,0 6 0,0-1 0,0 0 0,0-5 0,0 0 0,0-9 0,0 3 0,0-8 0,0 9 0,0 0 0,0 6 0,0 4 0,0 0 0,3 4 0,2 0 0,3 4 0,-4 0 0,0 0 0</inkml:trace>
  <inkml:trace contextRef="#ctx0" brushRef="#br0" timeOffset="21">2958 4524 24575,'-8'0'0,"0"0"0,-9 0 0,7 0 0,-11 0 0,7 0 0,-8 0 0,-1 0 0,-5 0 0,0 0 0,0 0 0,5 0 0,-4 0 0,9 0 0,-5 0 0,1 0 0,3 0 0,-7 0 0,2 0 0,2 0 0,-5 0 0,8 0 0,-8 0 0,4 4 0,-1-2 0,3 6 0,3-7 0,5 3 0,-4-4 0,5 0 0,-6 0 0,1 4 0,-1-4 0,1 4 0,-4-4 0,-2 0 0,5 0 0,-8 0 0,12 0 0,-8 0 0,8 0 0,-2 0 0,-2 0 0,4 0 0,-7-4 0,8 3 0,-4-2 0,3-1 0,-2 3 0,7-3 0,0 4 0,6 0 0</inkml:trace>
  <inkml:trace contextRef="#ctx0" brushRef="#br0" timeOffset="22">2664 4570 24575,'-8'22'0,"-3"-2"0,-8 9 0,0 3 0,5-7 0,-10 9 0,17-15 0,-14 8 0,11-13 0,-4 0 0,6-2 0,0-8 0,4 1 0,-8 2 0,-2-6 0,-3 6 0,0-2 0,-6 4 0,5 0 0,-4-1 0,9 1 0,-3 0 0,6-1 0,-2-4 0,8 3 0,-7-6 0,5 6 0,-6-3 0,0 1 0,-1 2 0,-5-2 0,5 4 0,1-5 0,4 4 0,0-5 0,0 2 0,4 2 0,-3-3 0,2 4 0,0 5 0,-2 0 0,6 4 0,-8 5 0,9-4 0,-4-3 0,4-8 0</inkml:trace>
  <inkml:trace contextRef="#ctx0" brushRef="#br0" timeOffset="23">2318 4507 24575,'-13'-8'0,"4"-1"0,-13-14 0,11 4 0,-12-9 0,10 10 0,-1-4 0,-3 4 0,8 1 0,-8-1 0,7 1 0,-2 0 0,-1-6 0,3 1 0,-8-7 0,8 6 0,-3 1 0,4 5 0,0-1 0,5 5 0,-4 1 0,7 4 0,-6 3 0,3 2 0,-1-1 0,-2 0 0,2-1 0,-3 1 0,0 1 0,-4 2 0,3-6 0,-7 7 0,3-8 0,-5 7 0,5-6 0,-3 5 0,7-5 0,-3 6 0,7-6 0,2 6 0,3-2 0</inkml:trace>
  <inkml:trace contextRef="#ctx0" brushRef="#br0" timeOffset="24">2984 4637 24575,'0'-8'0,"0"-5"0,4 1 0,1-6 0,-1 5 0,4 1 0,-7 3 0,2 1 0,1 0 0,-3 0 0,6 4 0,-2-7 0,3 5 0,0-6 0,0 7 0,-4-2 0,4 3 0,-5 0 0,6-8 0,-1 6 0,0-2 0,0 1 0,0 2 0,0 1 0,0-3 0,0 3 0,4-9 0,1 3 0,9-6 0,-4 6 0,4-7 0,-4 3 0,-1 1 0,-4 1 0,-1 7 0,-4-2 0,0 6 0,0-2 0,0-1 0,4 3 0,1-6 0,4 2 0,-4-4 0,3 1 0,1-1 0,-3 1 0,2-1 0,-8 5 0,4-4 0,-3 4 0,3-4 0,0-1 0,-3 1 0,3 0 0,0-1 0,-2-2 0,2-3 0,0 0 0,-2-2 0,2 7 0,-4-3 0,0 3 0,0 1 0,0 4 0,0-3 0,0 2 0,0 1 0,0-4 0,0 4 0,4-4 0,1-4 0,9-2 0,-4-1 0,9-2 0,-9 8 0,9-9 0,-9 12 0,5-2 0,-14 8 0,-1 0 0</inkml:trace>
  <inkml:trace contextRef="#ctx0" brushRef="#br0" timeOffset="25">3522 4252 24575,'0'17'0,"0"0"0,0 1 0,0-6 0,0 1 0,0-5 0,0 4 0,0-3 0,4 3 0,0-4 0,4 0 0,0 4 0,-3-3 0,2-1 0,-6-1 0,6-2 0,-3 3 0,5 0 0,-5 0 0,3 0 0,-2 0 0,3 0 0,-4-1 0,3 1 0,-7 0 0,8 0 0,-8 0 0,7-3 0,-6 2 0,6-6 0,-2 6 0,3-6 0,0 6 0,0-3 0,0 1 0,0 2 0,0-7 0,0 8 0,-1-8 0,1 7 0,0-6 0,0 2 0,-3 1 0,2-3 0,-3 3 0,4-4 0,1 0 0,-1 0 0,-1 0 0,1 0 0,0 0 0,0 0 0,-4 7 0,0-4 0,-4 4 0</inkml:trace>
  <inkml:trace contextRef="#ctx0" brushRef="#br0" timeOffset="26">3459 4273 24575,'9'0'0,"-1"0"0,0 0 0,4 0 0,-3 0 0,7 0 0,-7 0 0,3-4 0,-4 3 0,0-3 0,-1 4 0,1 0 0,1-3 0,-1 2 0,0-3 0,-4 1 0,3 2 0,-2-3 0,3 4 0,-1 0 0,1 0 0,4 0 0,2 0 0,-2 0 0,5 0 0,-8 0 0,3 0 0,-5 0 0,1 0 0,0 0 0,0 0 0,1 0 0,-1 0 0,0 0 0,0 0 0,0 0 0,-1 0 0,-3 4 0,0 0 0,0 1 0,-4 2 0,7-3 0,-2 4 0,3 0 0,0 0 0,0-3 0,0 2 0,0-7 0,-4 8 0,4-8 0,-8 7 0,8-6 0,-8 6 0,7-6 0,-6 6 0,6 2 0,-6-3 0,3 1 0</inkml:trace>
  <inkml:trace contextRef="#ctx0" brushRef="#br0" timeOffset="27">3084 1636 24575,'-11'0'0,"1"0"0,-6 0 0,7 0 0,-3 0 0,4 0 0,0 0 0,-1 0 0,1 0 0,1 0 0,-1 0 0,0 0 0,0 0 0,-1-4 0,1 3 0,0-2 0,0 3 0,0 0 0,1 0 0,-2 0 0,1-4 0,0 0 0,-4 0 0,3-4 0,-7 4 0,6-4 0,-5 2 0,5-1 0,-2 3 0,4-1 0,-4-2 0,3 3 0,-4-5 0,5 5 0,-4-4 0,3 4 0,-7-5 0,3 1 0,-1-1 0,-2 1 0,3 3 0,0-3 0,-3 4 0,6 0 0,-6-4 0,7 7 0,-7-3 0,3 0 0,-5 3 0,1-7 0,-1 8 0,-6-8 0,4 3 0,-4-4 0,10 4 0,-2-2 0,7 2 0,-3 0 0,3-2 0,-3 6 0,7-6 0,-10 2 0,9 1 0,-6-4 0,4 4 0,0-1 0,-4-2 0,-1 2 0,-4 0 0,4-2 0,1 6 0,4-6 0,-4 7 0,2-8 0,-2 8 0,5-8 0,-5 8 0,-2-8 0,1 7 0,-3-3 0,3 0 0,-1 3 0,-2-3 0,7 0 0,-7 4 0,6-8 0,-6 8 0,7-3 0,-7-1 0,3 3 0,-5-3 0,5 0 0,-3 3 0,3-2 0,-5 3 0,5-4 0,-3 3 0,3-3 0,-1 4 0,-2-4 0,3 3 0,-5-3 0,5 4 0,-3-3 0,7 2 0,-7-6 0,3 2 0,1 0 0,-5-3 0,8 4 0,-7-4 0,7 3 0,-4-3 0,5 7 0,0-6 0,1 6 0,-1-2 0,3-1 0,-2 3 0,6-6 0,-6 6 0,2-3 0,-3 1 0,0 2 0,-4-6 0,-1 2 0,0-4 0,-3 1 0,2 0 0,1-1 0,1 1 0,4 3 0,0-2 0,-1 2 0,5-3 0,-3 4 0,7-3 0,-4 3 0,4-4 0,-4 3 0,3-6 0,-6 1 0,2-7 0,-8 0 0,3-6 0,-7 0 0,7 0 0,-7-4 0,7 9 0,-3-1 0,5 8 0,3 3 0,2 3 0,3 1 0</inkml:trace>
  <inkml:trace contextRef="#ctx0" brushRef="#br0" timeOffset="28">3084 1609 24575,'0'-27'0,"0"-7"0,0 10 0,0-9 0,0 10 0,0-5 0,0 0 0,0 5 0,0-4 0,0-2 0,0 0 0,0-4 0,8 4 0,-2 2 0,7 3 0,-4 2 0,-1 9 0,1-4 0,-1 12 0,-4-6 0,3 10 0,-2-6 0,3-2 0,0 0 0,1-3 0,-1 4 0,0-5 0,-1 5 0,2-4 0,-1 3 0,-4 1 0,0 0 0,-4 0 0,4-4 0,-3 3 0,3-8 0,0 5 0,-4-6 0,4 5 0,0 4 0,-4 2 0,4 3 0,-4-4 0,0-1 0,0 1 0,0 1 0,0-1 0,0-5 0,0 0 0,0-4 0,0 3 0,0-1 0,0 1 0,0 1 0,0 1 0,0 4 0,0 0 0,0-1 0,0 1 0,0 1 0,3-5 0,2 2 0,4-6 0,-4 7 0,-2-7 0,-3-2 0,0-6 0,0-4 0,0 5 0,-4-3 0,3 7 0,-3-4 0,0 11 0,3-1 0,-3 5 0,1 3 0,2-2 0,-3 3 0,4-4 0,0 0 0,0-4 0,0 3 0,0-7 0,0 6 0,0-2 0,-3 0 0,2 3 0,-3-3 0,1 7 0,2-2 0,-6 6 0,5-2 0,-1 3 0</inkml:trace>
  <inkml:trace contextRef="#ctx0" brushRef="#br0" timeOffset="29">3128 1650 24575,'22'0'0,"1"0"0,10 0 0,8 0 0,-5 0 0,4 0 0,-7 0 0,2 0 0,-1 0 0,0 0 0,-11 0 0,-1 0 0,-5 0 0,-4 0 0,-1 0 0,-4 0 0,0-4 0,4 4 0,1-3 0,4-1 0,1-1 0,-1-4 0,0 0 0,5 0 0,-7-4 0,5 8 0,-10-7 0,2 8 0,-4-4 0,0-1 0,4 1 0,-3 0 0,12-1 0,-7 1 0,8-1 0,-5-4 0,1 3 0,-1-6 0,0 6 0,0-2 0,-3 4 0,-3-1 0,1 1 0,2-1 0,-1-3 0,8 2 0,-6-6 0,14-3 0,-9 1 0,0 2 0,-4-1 0,-2 8 0,3-4 0,-4 5 0,3-1 0,-7 1 0,8 0 0,-5-1 0,6 0 0,-6 1 0,5 3 0,-8-2 0,7 2 0,-7 1 0,3 0 0,1 0 0,-5 3 0,12-7 0,-11 8 0,11-4 0,-10 0 0,6 4 0,-3-8 0,0 4 0,3-1 0,-3-3 0,4 7 0,1-3 0,-1 0 0,0 4 0,0-4 0,-3 4 0,1-4 0,-5 3 0,6-7 0,-8 7 0,5-6 0,-1 2 0,-3-3 0,7-1 0,-7 1 0,11-4 0,-11 3 0,7-3 0,-8 8 0,0-3 0,5 5 0,-5-5 0,4 3 0,0-5 0,1 2 0,1-2 0,2-4 0,-8 4 0,9-3 0,-8 7 0,3-2 0,-4 6 0,0-3 0,0 1 0,0 2 0,-4-6 0,3 2 0,-2-3 0,3 4 0,-4-3 0,3 6 0,-6-6 0,3 6 0,-4-3 0</inkml:trace>
  <inkml:trace contextRef="#ctx0" brushRef="#br0" timeOffset="30">1911 1306 24575,'-13'0'0,"-8"0"0,11 0 0,-11 0 0,2 0 0,5 0 0,-6 7 0,1 0 0,1 9 0,-4-2 0,5 3 0,-1 0 0,5 0 0,-4-3 0,8-2 0,-3-4 0,7 0 0,-2 0 0,6 0 0,-6 0 0,2-3 0,-3 2 0,-3-3 0,-3 8 0,-8 3 0,4 2 0,-10 6 0,9-4 0,-4 4 0,-2-6 0,5-3 0,-1-2 0,8-4 0,5-1 0,-4 2 0,-1-1 0,-1 5 0,-2-4 0,-2 8 0,-1-7 0,-3 7 0,5-8 0,-1 4 0,1-4 0,0-1 0,-4 4 0,3-2 0,1 1 0,1-6 0,-3 3 0,1-3 0,-4 4 0,0-5 0,4 4 0,-4-7 0,4 7 0,-4-7 0,8 6 0,-12-6 0,11 3 0,-11-4 0,3 0 0,-1 0 0,-3 0 0,4 0 0,-5 0 0,5 0 0,0 0 0,6 0 0,0 0 0,-1 0 0,6 0 0,-5 0 0,-4 0 0,6-4 0,-9-1 0,15-3 0,-4 3 0,10-2 0,-1 6 0,4-3 0</inkml:trace>
  <inkml:trace contextRef="#ctx0" brushRef="#br0" timeOffset="31">1372 1716 24575,'-12'-4'0,"2"3"0,-1-6 0,3 6 0,-1-10 0,1 9 0,-5-6 0,4 0 0,-3 7 0,3-11 0,-3 8 0,3-5 0,-3 1 0,0-1 0,3 5 0,-3-3 0,4 3 0,0-5 0,-5 1 0,5 0 0,-5 3 0,5-2 0,-4 6 0,3-6 0,-3 3 0,0-1 0,2 2 0,-1-1 0,-2 3 0,4-6 0,-3 6 0,4-6 0,-4 6 0,2-3 0,-2 1 0,5 1 0,-1-1 0,-8 3 0,6-4 0,-6 3 0,8-2 0,-4-1 0,2 4 0,-1-8 0,-1 7 0,2-6 0,-2 6 0,0-3 0,3 4 0,-3-3 0,-1 2 0,5-3 0,-9 0 0,4 3 0,0-3 0,-4 0 0,9 4 0,-5-4 0,5 1 0,0 2 0,0-3 0,0 1 0,0-2 0,-3-3 0,1 3 0,-1-2 0,3 2 0,-1-3 0,-2 4 0,2-3 0,-4 6 0,5-6 0,-4 2 0,3 1 0,-7-4 0,7 3 0,-7-3 0,2 0 0,1-1 0,-3-3 0,7 7 0,-2-6 0,3 7 0,0-4 0,3-5 0,-2 0 0,2-4 0,0-1 0,-3 1 0,8 0 0,-4 3 0,4 2 0,0 8 0,0 0 0</inkml:trace>
  <inkml:trace contextRef="#ctx0" brushRef="#br0" timeOffset="32">562 1917 24575,'0'8'0,"-4"4"0,-1 1 0,0 0 0,-3-1 0,4 0 0,-4-3 0,3 3 0,-6-3 0,8-1 0,-4 0 0,3-4 0,4 3 0,-8-3 0,4 4 0,0 0 0,-3-3 0,2-2 0,0 1 0,-2-3 0,3 2 0,-5 1 0,1-3 0,1 6 0,-1-6 0,0 6 0,0-6 0,-1 2 0,1 1 0,0-4 0,4 8 0,0-4 0,0 4 0,4-4 0,-4 0 0</inkml:trace>
  <inkml:trace contextRef="#ctx0" brushRef="#br0" timeOffset="33">588 1900 24575,'-18'0'0,"1"0"0,4 0 0,-3 0 0,6 0 0,-2 0 0,4 0 0,1 0 0,-6 0 0,4 0 0,-7 0 0,7 0 0,-4 0 0,5 0 0,0 0 0,0 0 0,1 0 0,-6-4 0,4 0 0,-3-5 0,4 5 0,0-3 0,0 2 0,0-3 0,0 4 0,0-4 0,3 4 0,-2 0 0,2-3 0,-2 2 0,-1-3 0,0 0 0,0 0 0,-1 0 0,1-1 0,0 2 0,0 3 0,4-4 0,-3 7 0,3-6 0,-5 6 0,1 1 0,4 1 0,0 3 0</inkml:trace>
  <inkml:trace contextRef="#ctx0" brushRef="#br0" timeOffset="34">489 1222 24575,'-13'0'0,"5"0"0,-5 0 0,5 0 0,0 0 0,-4 0 0,-1 0 0,-5 0 0,5 0 0,1 0 0,0 0 0,-1 0 0,-1 0 0,-2 0 0,7 0 0,-7 4 0,7-4 0,-3 4 0,4 0 0,-5-3 0,4 2 0,-7-3 0,7 0 0,-3 0 0,4 0 0,0 0 0,-4 0 0,2 0 0,-2 0 0,5 0 0,-6 0 0,4 0 0,-3 0 0,4 0 0,-4 0 0,2 0 0,-2 0 0,4 0 0,4 4 0,1-3 0,3 2 0</inkml:trace>
  <inkml:trace contextRef="#ctx0" brushRef="#br0" timeOffset="35">517 1238 24575,'0'-8'0,"0"0"0,0 1 0,0-6 0,-8 3 0,2-1 0,-3 2 0,2 1 0,3 4 0,0-4 0,-4 4 0,4-4 0,-4 3 0,4-2 0,-3 7 0,2-8 0,-3 8 0,-5-8 0,5 4 0,-5-5 0,1 0 0,4 5 0,-5-4 0,5 5 0,0-5 0,0 3 0,0-2 0,-4 6 0,3-3 0,-4 1 0,5 2 0,0-7 0,0 7 0,1-2 0,-1-1 0,-1 3 0,1-6 0,0 7 0,3-8 0,2 8 0,3-4 0</inkml:trace>
  <inkml:trace contextRef="#ctx0" brushRef="#br0" timeOffset="36">940 1524 24575,'0'-18'0,"0"6"0,0-1 0,0 5 0,0 0 0,0 0 0,0 0 0,0-4 0,0-2 0,0 2 0,0-1 0,0 1 0,0 3 0,0-3 0,0 4 0,0 0 0,-3 3 0,2-2 0,-3 2 0,4-3 0,-3 1 0,-3-5 0,2 2 0,-4-6 0,4 7 0,-1-3 0,-2 7 0,6-2 0,-2 3 0,-1-1 0,3-2 0,-6 7 0,6-8 0,-6 4 0,6-4 0,-6 0 0,2 0 0,1-1 0,-4 5 0,8-3 0,-3 6 0,3-3 0</inkml:trace>
  <inkml:trace contextRef="#ctx0" brushRef="#br0" timeOffset="37">1366 870 24575,'-8'0'0,"-4"0"0,3 0 0,-4 0 0,1 0 0,3 0 0,-3 0 0,4 0 0,0 0 0,0 0 0,0 0 0,0 0 0,0 0 0,0 0 0,0 0 0,0 0 0,-1-4 0,1 3 0,1-6 0,-5 2 0,6-3 0,-6-1 0,8 5 0,-4-3 0,4 3 0,-3-1 0,2-2 0,-3 3 0,0-4 0,-1-5 0,-3 4 0,3-7 0,-4 6 0,1-6 0,3 7 0,-4-8 0,5 9 0,0-5 0,0 9 0,0-3 0,0 2 0,0-3 0,0 4 0,3-4 0,-2 4 0,2 0 0,1-3 0,-3 6 0,3-6 0,-4 2 0,0-3 0,0 0 0,3-1 0,-2 6 0,2-5 0,1 4 0,0-4 0,1 0 0,2 0 0,-6-1 0,6 1 0,-2 0 0,-1 0 0,3 1 0,-2 2 0,3 2 0</inkml:trace>
  <inkml:trace contextRef="#ctx0" brushRef="#br0" timeOffset="38">1401 850 24575,'0'-12'0,"0"3"0,0-7 0,-3 2 0,1 2 0,-9-1 0,9 5 0,-9-5 0,9 4 0,-9-3 0,9 3 0,-5-3 0,3 3 0,-1-3 0,1 4 0,-3-1 0,6 2 0,-6-1 0,5 0 0,-1 0 0,3 0 0,0-1 0,0 1 0,0 0 0,0-4 0,0 3 0,0-7 0,0 7 0,0-7 0,0 6 0,0-5 0,0 5 0,0-7 0,0 9 0,0-9 0,0 8 0,0-7 0,0 3 0,0 0 0,0-4 0,0 8 0,0-2 0,0 6 0,0 1 0</inkml:trace>
  <inkml:trace contextRef="#ctx0" brushRef="#br0" timeOffset="39">1361 824 24575,'4'-8'0,"0"-4"0,4 2 0,-3-1 0,2 3 0,-6 0 0,2-1 0,1 1 0,-3 0 0,6-4 0,-2 3 0,3-7 0,0 3 0,-3-5 0,2 5 0,-2 1 0,3 4 0,-3 0 0,2 0 0,-3-1 0,4 2 0,-4-1 0,3 0 0,-3 0 0,4 0 0,0-1 0,0 1 0,0 0 0,1 0 0,-1 1 0,0-1 0,-1 3 0,1-2 0,0 2 0,0-3 0,0 3 0,0-2 0,0 3 0,0-4 0,0 0 0,0 0 0,0 0 0,0 3 0,-1-2 0,1 3 0,0-1 0,0 2 0,0-1 0,0 3 0,0-6 0,0 3 0,4 0 0,-3-4 0,3 4 0,-4-1 0,0-2 0,0 6 0,0-2 0,-4-1 0,4 3 0,-8-2 0,4 3 0</inkml:trace>
  <inkml:trace contextRef="#ctx0" brushRef="#br0" timeOffset="40">1964 1332 24575,'0'-13'0,"0"-4"0,0 5 0,0-6 0,0 1 0,0 3 0,0-2 0,3 7 0,2-3 0,3 4 0,0 4 0,-3-7 0,2 8 0,-3-8 0,4 10 0,-4-6 0,4 2 0,-4-3 0,0 1 0,3 2 0,-3-2 0,5-2 0,-1-4 0,1-4 0,-1 0 0,5-1 0,-3 5 0,1-3 0,-3 6 0,1 2 0,-5-3 0,0 5 0,0-15 0,-3 6 0,3-11 0,-4 3 0,0-6 0,4 1 0,-3 5 0,3 1 0,-4 5 0,4 4 0,-3 1 0,2 3 0,-3-3 0,0 3 0,0-7 0,0 2 0,0 2 0,0-5 0,0 8 0,0-3 0,0 4 0,0 3 0,0 2 0</inkml:trace>
  <inkml:trace contextRef="#ctx0" brushRef="#br0" timeOffset="41">2113 859 24575,'0'-12'0,"0"3"0,-4-12 0,3 11 0,-11-11 0,10 8 0,-13-1 0,13 2 0,-9 3 0,10 1 0,-6 0 0,2 1 0,1-1 0,-3 0 0,2-1 0,-3 1 0,0 0 0,3 0 0,-2 0 0,7 0 0,-8 0 0,4 0 0,-1 0 0,-2 0 0,3 0 0,-1 0 0,-2 3 0,6-2 0,-6 7 0,6-8 0,-3 8 0,4-4 0</inkml:trace>
  <inkml:trace contextRef="#ctx0" brushRef="#br0" timeOffset="42">2167 680 24575,'12'-9'0,"-3"-3"0,3 3 0,-4-4 0,0 9 0,1-3 0,-2 6 0,-3-7 0,4 4 0,-4 0 0,4-8 0,0 7 0,1-7 0,-1 3 0,0 5 0,0-3 0,-5 3 0,5-1 0,-4-2 0,4 3 0,0-1 0,0-2 0,0 2 0,0-3 0,0 0 0,0 0 0,0 4 0,0-3 0,-1 3 0,1-1 0,0-2 0,0 6 0,0-6 0,0 6 0,1-6 0,-5 2 0,3 0 0,-6-2 0,6 3 0,-3-4 0,4 0 0,0 0 0,0 0 0,0 3 0,0-2 0,0 6 0,-4-2 0,0 3 0</inkml:trace>
  <inkml:trace contextRef="#ctx0" brushRef="#br0" timeOffset="43">2381 1464 24575,'-12'0'0,"3"0"0,-7 8 0,3-3 0,-1 7 0,2-7 0,7 2 0,-2-2 0,3-1 0,-8 0 0,-1-4 0,0 3 0,1 1 0,-1 4 0,0 1 0,0-1 0,-4 1 0,5 3 0,-6-3 0,5 4 0,1-5 0,3 0 0,1-1 0,0 1 0,4 0 0,-3-3 0,3 2 0,-1-3 0,-6 9 0,5-1 0,-6 6 0,-1-1 0,4-4 0,-4 3 0,8-7 0,-2 3 0,2-3 0,1-1 0,0 0 0,1-1 0,-2 1 0,1 0 0,-3 0 0,3 0 0,-1 0 0,-2-4 0,2 3 0,-3-2 0,0 3 0,0 0 0,4 0 0,-4 3 0,4-1 0,-1 2 0,-2-4 0,6 0 0,-3 0 0,1-1 0,2 1 0,-6 0 0,6-3 0,-3-2 0</inkml:trace>
  <inkml:trace contextRef="#ctx0" brushRef="#br0" timeOffset="44">1881 1954 24575,'0'8'0,"0"0"0,0 0 0,0 0 0,0 0 0,0 0 0,0 0 0,4 0 0,0 0 0,1 0 0,-2 0 0,1 4 0,-3-3 0,3 3 0,-4-4 0,0 0 0,0 0 0,0 0 0,0 0 0,0 0 0,0 4 0,0 1 0,0 0 0,0 3 0,0-7 0,0 3 0,0-4 0,0 0 0,0 0 0,0-1 0,0 2 0,0-1 0,0 0 0,0 0 0,0 0 0,0 0 0,0 0 0,0 0 0,0-1 0,0 1 0,0 0 0,0 0 0,0 0 0,0-3 0,0-2 0</inkml:trace>
  <inkml:trace contextRef="#ctx0" brushRef="#br0" timeOffset="45">1890 1967 24575,'-13'0'0,"1"0"0,-6 4 0,1 1 0,3-1 0,2 3 0,5-2 0,-6 3 0,0 1 0,-4-1 0,-1 1 0,5-4 0,1 2 0,4-6 0,0 3 0,0-4 0,0 0 0,0 0 0,-4 0 0,2 3 0,-1-2 0,-2 3 0,4-1 0,-7-2 0,3 7 0,-4-4 0,3 4 0,-3-3 0,9 2 0,-9-6 0,8 6 0,-7-2 0,3 3 0,0-3 0,0 2 0,1-2 0,3 0 0,-3 2 0,4-6 0,3 6 0,-2-6 0,3 6 0,-1-3 0,-2 4 0,2 0 0,2 4 0,-5 1 0,3 9 0,0-11 0,0 2 0</inkml:trace>
  <inkml:trace contextRef="#ctx0" brushRef="#br0" timeOffset="46">3270 586 24575,'-8'0'0,"0"0"0,0 0 0,0 0 0,0 0 0,-1 0 0,1 0 0,-3 0 0,-3-4 0,1 3 0,-3-10 0,6 8 0,-6-4 0,7 7 0,-7-4 0,7 3 0,-3-3 0,4 1 0,0 2 0,-1-6 0,1 6 0,0-6 0,4 2 0,-7 0 0,5-2 0,-6 3 0,0-4 0,3 0 0,-3-1 0,7 1 0,-2 0 0,2 0 0,1 0 0,-3 0 0,3 0 0,-1 0 0,-2 0 0,6 0 0,-6 0 0,6-1 0,-6 1 0,6 1 0,-6 2 0,6-2 0,-3 3 0,4-4 0,-3 3 0,2-2 0,-3 2 0,1-3 0,2-4 0,-3 3 0,0-3 0,4 4 0,-7 0 0,6 0 0,-2 0 0,3 0 0,0 3 0,0 2 0</inkml:trace>
  <inkml:trace contextRef="#ctx0" brushRef="#br0" timeOffset="47">3267 365 24575,'0'-8'0,"0"0"0,0 0 0,0 0 0,0 0 0,0 0 0,0 0 0,0 0 0,3 3 0,-2-2 0,3 3 0,-1-1 0,2 1 0,-1 4 0,0 0 0</inkml:trace>
  <inkml:trace contextRef="#ctx0" brushRef="#br0" timeOffset="48">3376 659 24575,'0'-13'0,"0"-3"0,0 2 0,0 1 0,0 1 0,0-1 0,4 9 0,-4-8 0,7 8 0,-6-5 0,6 1 0,-2 4 0,0-3 0,-2 2 0,0 1 0,-1-3 0,5 3 0,-3-5 0,1 1 0,2 0 0,-3 0 0,4 0 0,-1 0 0,1 1 0,0-2 0,1-3 0,3 2 0,-3-1 0,7 2 0,-6 0 0,2 1 0,-5 0 0,5 0 0,-2 0 0,2-1 0,-4 1 0,3 4 0,-1-3 0,2 2 0,-4 1 0,0 0 0,0 0 0,-1 4 0,1-7 0,0 6 0,0-6 0,0 2 0,0-3 0,0 3 0,0-2 0,4 2 0,-3-3 0,3 1 0,-4 2 0,0-2 0,0 6 0,-3-6 0,2 6 0,-3-6 0,4 2 0,-1-3 0,1 0 0,1-4 0,3 2 0,-3-6 0,4 7 0,-5-4 0,0 9 0,0-3 0,-3 6 0,-2-3 0</inkml:trace>
  <inkml:trace contextRef="#ctx0" brushRef="#br0" timeOffset="49">3408 582 24575,'-17'0'0,"4"0"0,0 0 0,9 4 0,0 0 0,4 1 0,0-2 0</inkml:trace>
  <inkml:trace contextRef="#ctx0" brushRef="#br0" timeOffset="50">4091 1363 24575,'0'-17'0,"0"-1"0,0-4 0,0 4 0,0-9 0,0 9 0,0-4 0,0 4 0,0 1 0,0 4 0,0 1 0,0 4 0,0-1 0,0 1 0,0 0 0,4-4 0,-4-1 0,4 0 0,-4-3 0,0 6 0,0-6 0,4 7 0,-3-3 0,2 4 0,-3 0 0,4 0 0,-3 0 0,6 4 0,-6-3 0,6 2 0,-3 0 0,1-2 0,2 3 0,-3-5 0,5 5 0,-2-3 0,1 2 0,-4-2 0,3-1 0,-6 0 0,6-1 0,-6 1 0,6 0 0,-6 0 0,6 0 0,-2 0 0,3-4 0,-3 3 0,3-8 0,-5 9 0,6-5 0,-5 5 0,0 0 0,-1 0 0,-2 0 0,6 4 0,-6-3 0,6 2 0,-2-3 0,-1 0 0,3 3 0,-6-2 0,6 3 0,-2-1 0,2-2 0,1 3 0,0 0 0,0-3 0,0 2 0,0 0 0,-3-2 0,2 6 0,-6-6 0,6 3 0,-2-9 0,2 5 0,1-5 0,1 1 0,-1 3 0,0-3 0,0 4 0,0 0 0,0 0 0,-4-1 0,3 1 0,-6 1 0,6-1 0,-2 0 0,-1 0 0,3-1 0,-6 1 0,6 4 0,-6-3 0,6 6 0,-2-3 0,-1 4 0,0 0 0</inkml:trace>
  <inkml:trace contextRef="#ctx0" brushRef="#br0" timeOffset="51">4160 1340 24575,'0'7'0,"0"1"0,0 0 0,0 0 0,0 0 0,0 0 0,0 0 0,0 0 0,0 0 0,0 0 0,0 0 0,3-4 0,2 3 0,-1-2 0,3-1 0,-2 0 0,3-4 0,4 3 0,5-1 0,2 1 0,8 2 0,-4-4 0,0 2 0,4-3 0,-9 4 0,4-3 0,-4 3 0,-6-4 0,1 0 0,-5 0 0,0 4 0,0-3 0,0 2 0,0 1 0,-1 0 0,5 5 0,2-1 0,3 4 0,0-2 0,0 6 0,1-3 0,-1 0 0,0 0 0,0-4 0,0 0 0,1-1 0,-6 0 0,5 1 0,-7 3 0,5-2 0,-5 6 0,6-3 0,-6 5 0,2-6 0,-3 5 0,-2-8 0,2 3 0,-1-4 0,0 0 0,-4 0 0,0 0 0,-1-4 0,2 3 0,3-2 0,0-1 0,0 0 0,-1-1 0,1-2 0,0 3 0,0-4 0,0 0 0,0 0 0,0 0 0,0 3 0,0-2 0,0 2 0,0-3 0,-1 4 0,1-4 0,1 4 0,-5 0 0,3 0 0,-6 4 0,3-3 0,-4-2 0</inkml:trace>
  <inkml:trace contextRef="#ctx0" brushRef="#br0" timeOffset="52">4907 1000 24575,'0'-13'0,"0"1"0,0-2 0,0 3 0,0-2 0,0-1 0,0-2 0,0-2 0,0 1 0,0 0 0,0-1 0,0 5 0,0-3 0,0 6 0,0-1 0,0 3 0,0 0 0,0-5 0,0 0 0,0-9 0,0 3 0,0-8 0,0 4 0,4 0 0,-3-4 0,7 9 0,-3-9 0,-1 9 0,4-5 0,-3 10 0,0-4 0,2 9 0,-2-9 0,2 8 0,1-3 0,0 4 0,0 0 0,1-4 0,-1 2 0,0-1 0,0 6 0,0-2 0,-4 3 0,3-1 0,-6-2 0,6 6 0,-6-6 0,6 2 0,-2 0 0,-1-2 0,3 3 0,-6-3 0,6 2 0,-2-2 0,3 2 0,0-3 0,-4 0 0,3 0 0,-3 3 0,4 2 0,0 3 0,-3 0 0,-2 0 0</inkml:trace>
  <inkml:trace contextRef="#ctx0" brushRef="#br0" timeOffset="53">4444 556 24575,'0'-8'0,"0"-1"0,0 1 0,0 0 0,0-4 0,0 3 0,0-3 0,0 4 0,0 0 0,0-5 0,0 0 0,0 0 0,0 1 0,0 0 0,0 3 0,0-8 0,0 8 0,0-7 0,0 7 0,0-3 0,0 4 0,0 0 0,0 0 0,0-1 0,0-3 0,0-1 0,0 0 0,0-3 0,0 7 0,0-8 0,0 9 0,0-5 0,0 5 0,-3 0 0,2 4 0,-3 0 0</inkml:trace>
  <inkml:trace contextRef="#ctx0" brushRef="#br0" timeOffset="54">4469 491 24575,'9'-7'0,"-2"5"0,-2-9 0,2 10 0,-6-6 0,6-2 0,-2 0 0,4-7 0,-5 6 0,4-5 0,-4 5 0,4-2 0,-3 4 0,2 0 0,-6 0 0,2 0 0,1 4 0,-3-3 0,6 2 0,-6-3 0,6 0 0,-3 3 0,1-2 0,2 3 0,-3-4 0,3 3 0,1 2 0,0-1 0,1 0 0,-1-4 0,-4-1 0,3 5 0,-2-3 0,3 6 0,0-6 0,-1 3 0,1-4 0,0-5 0,0 4 0,1-7 0,-1 7 0,1-4 0,-2 5 0,1 0 0,0 4 0,0 1 0,-4 3 0,0 0 0</inkml:trace>
  <inkml:trace contextRef="#ctx0" brushRef="#br0" timeOffset="55">4934 599 24575,'12'0'0,"1"0"0,0 0 0,3 0 0,-3 0 0,0 0 0,4 0 0,-4 0 0,4 0 0,-4 0 0,3 0 0,-3 0 0,5 0 0,-6-4 0,5 3 0,-4-2 0,0 3 0,3-4 0,-3 3 0,0-3 0,4 0 0,-5 3 0,2-6 0,2 6 0,-3-7 0,0 4 0,3-1 0,-2-3 0,-2 5 0,1-3 0,-5-1 0,0 6 0,0-2 0,0 3 0,0-4 0,-1 3 0,1-6 0,0 6 0,0-6 0,0 6 0,0-6 0,0 2 0,0 2 0,-3-5 0,2 4 0,-3-4 0,4-1 0,0 1 0,0-4 0,0 3 0,0-3 0,0 4 0,0 0 0,0 3 0,-3-2 0,-2 6 0,-3-3 0</inkml:trace>
  <inkml:trace contextRef="#ctx0" brushRef="#br0" timeOffset="56">4912 948 24575,'16'0'0,"-1"0"0,7 0 0,-5 0 0,-3 0 0,-2 0 0,-5 0 0,1 0 0,0 0 0,0 0 0,0 0 0,0 0 0,0 0 0,4 0 0,-3 0 0,3 0 0,-4 0 0,0 0 0,0 0 0,4 0 0,1 0 0,5 0 0,-6-3 0,1 1 0,-1-1 0,-3 3 0,2 0 0,-2 0 0,-1 0 0,0 0 0,0 0 0,0 0 0,4 0 0,1 0 0,4 0 0,0 0 0,0 0 0,1 0 0,-2 4 0,-2-3 0,2 7 0,-7-8 0,3 8 0,-4-8 0,0 4 0,0-4 0,0 0 0,0 0 0,0 0 0,-1 0 0,-2 0 0,-2 0 0</inkml:trace>
  <inkml:trace contextRef="#ctx0" brushRef="#br0" timeOffset="57">4654 1578 24575,'0'8'0,"0"0"0,0 0 0,0 0 0,0 0 0,0 0 0,0 1 0,0-1 0,0-1 0,0 1 0,0 0 0,0 0 0,0 4 0,0 1 0,4 4 0,1 0 0,3 1 0,1-1 0,0-4 0,-4 4 0,2-5 0,-3 2 0,0 1 0,4-1 0,-3 3 0,0 0 0,2-4 0,-6-1 0,6-4 0,-6 0 0,3 0 0,-4 0 0,0 0 0,3-3 0,-3 2 0,4-3 0,-4 4 0,0 0 0,4 4 0,-3-3 0,3 7 0,-4-7 0,0 3 0,0-4 0,0 0 0,0 0 0,0 0 0,0 0 0,0 0 0,0 0 0,0 0 0,0 0 0,0 0 0,0-4 0,0 0 0</inkml:trace>
  <inkml:trace contextRef="#ctx0" brushRef="#br0" timeOffset="58">4763 1677 24575,'17'0'0,"-7"0"0,11 0 0,-8 0 0,4 0 0,1 0 0,-2 0 0,2 0 0,-1 0 0,-4 0 0,4 0 0,-5 0 0,6 0 0,-5 0 0,-1 0 0,-4 0 0,0 0 0,0 0 0,0 0 0,-1 0 0,6 0 0,-4 0 0,3 0 0,-4 0 0,0 0 0,-1 0 0,1 0 0,0 0 0,0 0 0,0 0 0,0 0 0,1 0 0,-1 0 0,0 0 0,-1 0 0,1 0 0,0 0 0,0 0 0,-4 0 0,0 0 0</inkml:trace>
  <inkml:trace contextRef="#ctx0" brushRef="#br0" timeOffset="59">4988 1847 24575,'3'8'0,"2"0"0,7 4 0,-3 2 0,7-1 0,-6 3 0,6-7 0,-7 4 0,3-5 0,-4 0 0,0 0 0,-3 0 0,2-4 0,-3 0 0,4-4 0,0 0 0,0 0 0,0 0 0,0 0 0,0 3 0,0-2 0,-4 6 0,0-6 0,-4 2 0</inkml:trace>
  <inkml:trace contextRef="#ctx0" brushRef="#br0" timeOffset="60">3740 1649 24575,'13'3'0,"-4"2"0,2-1 0,-6 0 0,7-1 0,-7 2 0,2-1 0,-2-1 0,3 1 0,0 0 0,-1 4 0,1 0 0,0 0 0,0 0 0,0 0 0,0 0 0,0-3 0,0 2 0,0-3 0,0 0 0,0 4 0,-1-4 0,-2 4 0,-2 0 0,1 0 0,-3 0 0,6 0 0,-3-4 0,1 3 0,2-2 0,-6 3 0,2-1 0,1-2 0,-3 2 0,2-3 0,-3 4 0,4 0 0,-3 0 0,2 0 0,-3 0 0,4 0 0,-3 0 0,2 0 0,-3 0 0,0-1 0,0 1 0,0 1 0,0 3 0,4 1 0,-4 0 0,4 3 0,-4-7 0,0 3 0,0-4 0,0 0 0,0 0 0,4 0 0,-3 0 0,2 0 0,-3 4 0,4-3 0,-3 3 0,2-4 0,-3 0 0,0 0 0,0 0 0,0-1 0,4-2 0,-3 2 0,2-3 0,-3 9 0,0 0 0,0 0 0,0-1 0,0 0 0,0-3 0,0 3 0,0-4 0,0 0 0,0-3 0,0-2 0</inkml:trace>
  <inkml:trace contextRef="#ctx0" brushRef="#br0" timeOffset="61">4022 2017 24575,'3'8'0,"-2"4"0,6-6 0,-2 9 0,3-13 0,-4 9 0,7-6 0,-5 3 0,6 0 0,-4 0 0,4 0 0,1 0 0,1 1 0,-3-1 0,-3 0 0,0 0 0,0 0 0,0-4 0,0 0 0,-3 0 0,2-4 0,-3 7 0,4-6 0,0 3 0,-1-1 0,2-2 0,-1 3 0,0-1 0,0-2 0,0 3 0,-4-1 0,3-2 0,2 3 0,4-4 0,0 0 0,3 0 0,-7 0 0,3 0 0,-4 0 0,0 0 0,0 0 0,0 0 0,-1 0 0,-2 0 0,-2 0 0</inkml:trace>
  <inkml:trace contextRef="#ctx0" brushRef="#br0" timeOffset="62">4936 961 24575,'4'7'0,"0"1"0,4 0 0,0 0 0,0-3 0,0 2 0,0-2 0,0 3 0,0 0 0,0-4 0,-1 3 0,1-6 0,0 6 0,5-7 0,-4 8 0,3-8 0,-1 8 0,3-3 0,3 4 0,-4-1 0,4 0 0,-5 0 0,2 5 0,-2-4 0,0 7 0,-2-2 0,2 3 0,-3 0 0,3 0 0,-3 0 0,8 8 0,-8-10 0,3 10 0,-3-17 0,-1 4 0,0-4 0,0 0 0,0 0 0,0-3 0,-4 2 0,3-3 0,-3 0 0,4 0 0,-3 0 0,2-4 0,-3 4 0,4-4 0,0 0 0,-3 3 0,2-2 0,-3 3 0,4-4 0,0 0 0,0 0 0,-4 3 0,0 2 0,-4-1 0,0 0 0</inkml:trace>
  <inkml:trace contextRef="#ctx0" brushRef="#br0" timeOffset="63">4266 743 24575,'0'-13'0,"0"-3"0,-4 7 0,4-4 0,-4 2 0,0 1 0,0-6 0,-1 7 0,-2-7 0,2 6 0,-4-5 0,1 5 0,4-2 0,-3 4 0,2 0 0,-3 0 0,3 0 0,-2 0 0,2 3 0,-3-2 0,1 6 0,2-6 0,-2 6 0,3-6 0,-4 2 0,-1-2 0,1 2 0,0-2 0,0 6 0,0-6 0,1 3 0,-2-1 0,1 1 0,0 4 0,3-3 0,2 2 0,3-3 0</inkml:trace>
  <inkml:trace contextRef="#ctx0" brushRef="#br0" timeOffset="64">4209 957 24575,'7'0'0,"1"-8"0,0 6 0,1-9 0,-1 6 0,4 1 0,-4-4 0,9 4 0,-8 0 0,3-4 0,-4 4 0,-1-1 0,1 1 0,0 1 0,1 2 0,-1-3 0,0 4 0,0 0 0,0 0 0,0 0 0,3 0 0,-2 0 0,8 0 0,-9 0 0,4 0 0,1 0 0,-4-3 0,3 2 0,-5-3 0,1 4 0,0-3 0,0 2 0,1-3 0,-1 0 0,0 4 0,0-3 0,-4 3 0,0 0 0</inkml:trace>
  <inkml:trace contextRef="#ctx0" brushRef="#br0" timeOffset="65">5167 269 24575,'7'0'0,"1"0"0,0 0 0,4 0 0,-2 0 0,2 0 0,-5 0 0,1 0 0,0 0 0,0 4 0,0-3 0,0 2 0,0-3 0,0 0 0,0 0 0,0 0 0,0 0 0,-1 0 0,1 0 0,0 0 0,0 0 0,1-7 0,-1 1 0,0-2 0,0 1 0,0 2 0,-4-3 0,3 0 0,-6 0 0,3 0 0,-1-4 0,-1-1 0,6-9 0,-7-2 0,7 1 0,-8-4 0,4 8 0,-4-3 0,4 9 0,-3 1 0,2 4 0,-3 0 0,4 3 0,0 2 0,1 3 0,-2 0 0</inkml:trace>
  <inkml:trace contextRef="#ctx0" brushRef="#br0" timeOffset="66">3798 1671 24575,'-8'-10'0,"-1"-1"0,1 3 0,0-2 0,3-2 0,-2 4 0,3 1 0,-1-2 0,-2-3 0,2 3 0,1-3 0,-4 4 0,8-4 0,-7 2 0,6-2 0,-7 0 0,7 3 0,-3-8 0,4 9 0,0-9 0,0 8 0,0-7 0,0 2 0,0-2 0,-4-2 0,3 1 0,-3 0 0,0-1 0,4 1 0,-8-1 0,7 5 0,-7-3 0,7 3 0,-7-5 0,8 6 0,-8-1 0,7 5 0,-2 0 0,3 0 0,-4 0 0,3 0 0,-2 0 0,3 0 0,0 0 0,0 0 0,0-5 0,0 5 0,0-4 0,3 3 0,-2 1 0,6 0 0,-6 0 0,6 4 0,-6-4 0,6 8 0,-3-4 0,0 4 0,0 0 0</inkml:trace>
  <inkml:trace contextRef="#ctx0" brushRef="#br0" timeOffset="67">2661 1520 24575,'0'-12'0,"0"-1"0,0-1 0,0 2 0,0 4 0,0-4 0,0-1 0,-3 0 0,2-4 0,-3 4 0,4-4 0,0 0 0,0-1 0,-4 1 0,4-1 0,-4 5 0,0-3 0,3 7 0,-6-3 0,5 0 0,-1 2 0,3-6 0,0 3 0,0-4 0,0-1 0,0-4 0,0 4 0,0 0 0,0 6 0,0 3 0,0 1 0,0 0 0,0 4 0,0 0 0</inkml:trace>
  <inkml:trace contextRef="#ctx0" brushRef="#br0" timeOffset="68">2654 1506 24575,'0'8'0,"0"-1"0,0 1 0,0 0 0,0 0 0,0 0 0,0 5 0,0-1 0,-4 6 0,-1-1 0,0 5 0,-2-7 0,2 10 0,-4-15 0,1 11 0,-1-3 0,0 0 0,0 4 0,4 0 0,-2-3 0,2-1 0,0-2 0,-2-7 0,6 3 0,-3-4 0,4 0 0,0 0 0,0 0 0,0 0 0,-3 0 0,2-1 0,-2 5 0,3-2 0,-4 2 0,3-4 0,-2-1 0,3 1 0,-4-3 0,3 2 0,1 1 0,5 2 0,3 5 0,0-1 0,1-1 0,0 3 0,-1-7 0,-1 3 0,2 0 0,-1-3 0,-3 8 0,2-5 0,-2 6 0,-1-6 0,4 1 0,-7-5 0,6 0 0,-6 0 0,2 0 0,-3 0 0,4-4 0,-3 3 0,2-10 0,-3 3 0,-4-13 0,3 4 0,-7-7 0,4 3 0,-4-1 0,3-2 0,-3 3 0,7 0 0,-7-4 0,8 8 0,-4-2 0,4 2 0,0 1 0,-4 4 0,3-3 0,-2-2 0,3 0 0,0-3 0,0 4 0,0 0 0,0-1 0,0 1 0,-8 4 0,6-7 0,-10 9 0,8-6 0,-3 8 0,-2 0 0,1 4 0,0 0 0,0 4 0,0 0 0,0 0 0,0 0 0,0 4 0,-1 1 0,1 0 0,-1-1 0,1 0 0,4-2 0,-4 2 0,7-5 0,-2 1 0,3 0 0,-4-3 0,3 2 0,-2-3 0,3 4 0,-4 0 0,3 0 0,-6 0 0,2 0 0,1 0 0,0-1 0,1 1 0,2 0 0,-2 1 0,-5-1 0,6 0 0,-9 0 0,9 0 0,-5 0 0,6-4 0,-2 0 0</inkml:trace>
  <inkml:trace contextRef="#ctx0" brushRef="#br0" timeOffset="69">5398 1391 24575,'12'-4'0,"-3"2"0,3-5 0,-4 3 0,0 0 0,0-4 0,0 8 0,0-7 0,0 2 0,0-3 0,0 0 0,4-1 0,-4 1 0,5-4 0,-1 6 0,-3-5 0,3 6 0,-4 1 0,0-4 0,0 8 0,0-7 0,0 6 0,1-6 0,-2 6 0,1-6 0,4 2 0,-3 0 0,3-2 0,-3 6 0,-2-3 0,1 4 0,-4-3 0,3 2 0,-2-3 0,3 4 0,0 0 0,0 0 0,0 0 0,0 0 0,-4 0 0,0 0 0</inkml:trace>
  <inkml:trace contextRef="#ctx0" brushRef="#br0" timeOffset="70">5542 1371 24575,'8'8'0,"0"0"0,0 0 0,0 0 0,0 0 0,0 0 0,-3 0 0,-2-1 0,1 1 0,0 0 0,4-3 0,-4 1 0,3-4 0,-6 5 0,6-6 0,-6 6 0,6-6 0,-2 2 0,3 1 0,0 0 0,0 4 0,0 0 0,0 0 0,-1-4 0,1-1 0,0 1 0,-3 0 0,2 1 0,-3 2 0,4-6 0,-3 6 0,2-6 0,-6 6 0,6-6 0,-3 3 0,0-4 0,0 0 0</inkml:trace>
  <inkml:trace contextRef="#ctx0" brushRef="#br0" timeOffset="71">5466 1007 24575,'14'0'0,"2"0"0,-7 0 0,7-4 0,-3 0 0,5-5 0,-6 4 0,5-3 0,-4 7 0,0-7 0,-1 8 0,-4-3 0,0-1 0,0 3 0,0-3 0,0 1 0,0-2 0,-1-3 0,6-1 0,-4 1 0,7-4 0,-3 3 0,0-4 0,3 5 0,-7 0 0,4 3 0,-5 1 0,-4 1 0,3 2 0,-3-6 0,4 2 0,0-3 0,0 4 0,-4 0 0,0 4 0</inkml:trace>
  <inkml:trace contextRef="#ctx0" brushRef="#br0" timeOffset="72">5542 1025 24575,'8'0'0,"0"0"0,0 0 0,0 0 0,0 0 0,0 0 0,4 0 0,-3 0 0,3 0 0,-4 0 0,0 0 0,0 0 0,0 0 0,0 0 0,0 4 0,-1 0 0,1 1 0,0 2 0,0-6 0,0 2 0,0 1 0,0-3 0,0 6 0,0-3 0,4 1 0,-3 2 0,8-2 0,-9-1 0,4 3 0,0-6 0,-2 2 0,1-3 0,-3 4 0,0 0 0,-3 5 0,-2-5 0,-3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9B51A-42F8-CC4C-8424-8B70AF8EA55E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A8EA8-1721-0843-8EAC-71C8EB2D9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98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ure.com/articles/s41598-019-49913-4#ref-CR31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A8EA8-1721-0843-8EAC-71C8EB2D91D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16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groups have reported that jerks and twitches may be still observable in DOI (∼4 mg/kg)-treated mice under isoflurane anesthesia</a:t>
            </a:r>
            <a:r>
              <a:rPr lang="en-US" baseline="30000" dirty="0">
                <a:hlinkClick r:id="rId3" tooltip="Malkova, N. V., Gallagher, J. J., Yu, C. Z., Jacobs, R. E. &amp; Patterson, P. H. Manganese-enhanced magnetic resonance imaging reveals increased DOI-induced brain activity in a mouse model of schizophrenia. Proc. Natl. Acad. Sci. USA 111, E2492–500 (2014)."/>
              </a:rPr>
              <a:t>31</a:t>
            </a:r>
            <a:r>
              <a:rPr lang="en-US" dirty="0"/>
              <a:t>. </a:t>
            </a:r>
          </a:p>
          <a:p>
            <a:r>
              <a:rPr lang="en-US" dirty="0"/>
              <a:t>no motor activity was evident, other than respiratory function, in DOI (1 mg/kg)-treated isoflurane-anesthetized mice.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5A8EA8-1721-0843-8EAC-71C8EB2D91D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41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603A6-6A3A-6444-A02D-3EBF7D2D0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3B46E8-B6A9-6348-87E8-544064C2D7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3B75E-0A5F-3C4B-B2A4-0993EB4AB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CDBA-12D0-9746-8427-EA475170BC44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FC721-BFAC-1A45-B1E0-58E462662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88AD8-6E9D-F749-BA37-83C565826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D4A4-1AA8-A548-B22F-A29EEA81D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5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D089C-53EE-5441-95CC-4D6946C0D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A7BBD6-99C9-1943-9C56-478201FF4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2BD27-6B88-F740-904A-BB7389744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CDBA-12D0-9746-8427-EA475170BC44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34DF7-09AD-B445-AB14-BD02EBEBB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B0C06-E968-CA47-B9CA-D84EB42D3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D4A4-1AA8-A548-B22F-A29EEA81D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3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5675E2-8061-294C-A091-6593E5DC8E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E28625-372D-A144-A000-38AC2591F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45414-FB11-1D4A-8FEF-3260012F6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CDBA-12D0-9746-8427-EA475170BC44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47653-423D-A240-A90B-86F5E356D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DE764-6E7E-4846-8BC2-7CA8D9ABC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D4A4-1AA8-A548-B22F-A29EEA81D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9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F7B99-6E78-BA42-AB29-380575703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82D76-B608-7F42-9308-9AEFB80EB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1328E-83B0-3A47-B343-17A2C5436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CDBA-12D0-9746-8427-EA475170BC44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8FB46-4EEF-B84A-A330-5C75989C4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B9399-DAFD-F340-8D36-A4D4DD0C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D4A4-1AA8-A548-B22F-A29EEA81D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97889-197D-CF4A-BC37-981C5BF69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F3F22-4816-084A-9DEE-278B40258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80AAD-2660-CA40-85C4-2E646BE9F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CDBA-12D0-9746-8427-EA475170BC44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C1B2B-F320-6443-97DC-B3656E8FB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78CA9-9CB6-9443-B5D6-6CFFE5FD7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D4A4-1AA8-A548-B22F-A29EEA81D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1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D7504-70A9-1F48-BDF6-3858E2C23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F2AE3-C51D-5747-ACFB-4D03DDB27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441E0E-97E2-D140-8A6D-B42C8E935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8A0F3E-A7E9-CF42-A854-C2E341632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CDBA-12D0-9746-8427-EA475170BC44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45818-AA87-6443-A3A5-FABF2FA58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2F7A0-F07E-F448-9A02-9638BAA49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D4A4-1AA8-A548-B22F-A29EEA81D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50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FC70F-24C7-7C4F-B4FD-C920D5414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E257D7-2899-BB4B-B3EF-61B26F306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30E2F5-B147-C349-B43E-59DEF56D0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3B6EDF-36FD-7540-AB7F-D85165E5C4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000DA3-3977-F145-98D6-CCCE6C24C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E382C4-59E6-344B-BC97-3357FEFCA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CDBA-12D0-9746-8427-EA475170BC44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622684-7966-B84C-B1E3-B48C8BD45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496EA4-3754-194D-9A1D-AD6B9A07F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D4A4-1AA8-A548-B22F-A29EEA81D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62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4AC0E-C07A-7948-BFF5-52AAB5382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6DC208-99A8-FC4C-9438-6A91793B4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CDBA-12D0-9746-8427-EA475170BC44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99719D-58E4-BA43-A25D-101240020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920E7F-26B2-7143-835C-2F1F2A274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D4A4-1AA8-A548-B22F-A29EEA81D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59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4309FC-34CB-4E4D-BB32-20BBDBCE6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CDBA-12D0-9746-8427-EA475170BC44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424D65-6F05-694B-8CE9-902AAB3E6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17BCC-CD67-514F-A42F-2123F30B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D4A4-1AA8-A548-B22F-A29EEA81D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83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0663-86D3-634E-8CF0-9194F57B8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C0E39-0AC1-594E-9346-9B2FF7781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632050-C560-E144-A553-848AE1885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3E90F-8AFB-934A-BF15-CE1A525CD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CDBA-12D0-9746-8427-EA475170BC44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1856E5-308C-E141-9D1F-6353F3536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697F8-8DF2-894F-939B-66085CCCC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D4A4-1AA8-A548-B22F-A29EEA81D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4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6C369-75CB-014B-8F2A-7A6001776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B0F40A-1AD4-9D40-B025-0A0669C1BD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D0C19-00C3-FA45-96A9-A97CB765A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406C4-8EED-BC48-89F1-1C2B543D8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1CDBA-12D0-9746-8427-EA475170BC44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2B207-0530-544B-A666-6F62E35C6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23FBB-2877-0642-B1D8-185F8667C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4D4A4-1AA8-A548-B22F-A29EEA81D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3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FE3D49-59B7-F24A-A4E5-658EAED32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245906-EEF4-4E4F-AC07-151E2BFB4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76C8D-9FFD-594D-A2FA-F10A5A97DC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1CDBA-12D0-9746-8427-EA475170BC44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08E49-B20E-ED42-ACF5-DACE69E4FA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5A96B-9664-CB4C-BA3F-FCC3AB9809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4D4A4-1AA8-A548-B22F-A29EEA81D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4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.png"/><Relationship Id="rId4" Type="http://schemas.openxmlformats.org/officeDocument/2006/relationships/customXml" Target="../ink/ink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26FF5-4664-D44B-8A25-83BA57B00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59125"/>
            <a:ext cx="9707592" cy="3863675"/>
          </a:xfrm>
        </p:spPr>
        <p:txBody>
          <a:bodyPr>
            <a:normAutofit/>
          </a:bodyPr>
          <a:lstStyle/>
          <a:p>
            <a:r>
              <a:rPr lang="en-US" dirty="0"/>
              <a:t>Circuits &amp; Mechanisms Governing</a:t>
            </a:r>
            <a:br>
              <a:rPr lang="en-US" dirty="0"/>
            </a:br>
            <a:r>
              <a:rPr lang="en-US" dirty="0"/>
              <a:t>Serotonergic Psychedelics</a:t>
            </a:r>
            <a:br>
              <a:rPr lang="en-US" dirty="0"/>
            </a:br>
            <a:r>
              <a:rPr lang="en-US" dirty="0" err="1" smtClean="0"/>
              <a:t>BehavioralEffects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F983E1-9E15-3F42-8B98-FEF33A664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65343"/>
            <a:ext cx="9144000" cy="1655762"/>
          </a:xfrm>
        </p:spPr>
        <p:txBody>
          <a:bodyPr/>
          <a:lstStyle/>
          <a:p>
            <a:r>
              <a:rPr lang="en-US" dirty="0"/>
              <a:t>Kevin Krupp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31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0807E-C1AD-EC41-AC01-4F94F23B0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691" y="-349056"/>
            <a:ext cx="5664373" cy="1607060"/>
          </a:xfrm>
          <a:noFill/>
          <a:ln w="19050">
            <a:noFill/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3200" u="sng" dirty="0">
                <a:latin typeface="Georgia" panose="02040502050405020303" pitchFamily="18" charset="0"/>
              </a:rPr>
              <a:t>Serotonergic Psychedelics and 5-HT</a:t>
            </a:r>
            <a:r>
              <a:rPr lang="en-US" sz="3200" u="sng" baseline="-25000" dirty="0">
                <a:latin typeface="Georgia" panose="02040502050405020303" pitchFamily="18" charset="0"/>
              </a:rPr>
              <a:t>2A </a:t>
            </a:r>
            <a:r>
              <a:rPr lang="en-US" sz="3200" u="sng" dirty="0">
                <a:latin typeface="Georgia" panose="02040502050405020303" pitchFamily="18" charset="0"/>
              </a:rPr>
              <a:t>signaling</a:t>
            </a:r>
          </a:p>
        </p:txBody>
      </p:sp>
      <p:pic>
        <p:nvPicPr>
          <p:cNvPr id="20481" name="Picture 1" descr="page409image16479200">
            <a:extLst>
              <a:ext uri="{FF2B5EF4-FFF2-40B4-BE49-F238E27FC236}">
                <a16:creationId xmlns:a16="http://schemas.microsoft.com/office/drawing/2014/main" id="{B71F3898-29FE-364C-AB9C-2F724F14D3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22"/>
          <a:stretch/>
        </p:blipFill>
        <p:spPr bwMode="auto">
          <a:xfrm>
            <a:off x="4977668" y="1666250"/>
            <a:ext cx="7002026" cy="251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E7239F-535F-EB4F-859D-227673A42681}"/>
              </a:ext>
            </a:extLst>
          </p:cNvPr>
          <p:cNvSpPr/>
          <p:nvPr/>
        </p:nvSpPr>
        <p:spPr>
          <a:xfrm>
            <a:off x="71579" y="581673"/>
            <a:ext cx="4539442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Georgia" panose="02040502050405020303" pitchFamily="18" charset="0"/>
              </a:rPr>
              <a:t>(Gewirtz et al. 2002)</a:t>
            </a:r>
          </a:p>
          <a:p>
            <a:r>
              <a:rPr lang="en-US" sz="2400" dirty="0">
                <a:latin typeface="Georgia" panose="02040502050405020303" pitchFamily="18" charset="0"/>
              </a:rPr>
              <a:t>DOI (5mg/kg) </a:t>
            </a:r>
          </a:p>
          <a:p>
            <a:r>
              <a:rPr lang="en-US" sz="2400" i="1" dirty="0">
                <a:latin typeface="Georgia" panose="02040502050405020303" pitchFamily="18" charset="0"/>
              </a:rPr>
              <a:t>↑ BDNF </a:t>
            </a:r>
            <a:r>
              <a:rPr lang="en-US" sz="2400" dirty="0">
                <a:latin typeface="Georgia" panose="02040502050405020303" pitchFamily="18" charset="0"/>
              </a:rPr>
              <a:t>mRNA in mPFC</a:t>
            </a:r>
          </a:p>
          <a:p>
            <a:endParaRPr lang="en-US" sz="2400" dirty="0">
              <a:latin typeface="Georgia" panose="02040502050405020303" pitchFamily="18" charset="0"/>
            </a:endParaRPr>
          </a:p>
          <a:p>
            <a:r>
              <a:rPr lang="en-US" sz="2400" dirty="0">
                <a:latin typeface="Georgia" panose="02040502050405020303" pitchFamily="18" charset="0"/>
              </a:rPr>
              <a:t>mGlu</a:t>
            </a:r>
            <a:r>
              <a:rPr lang="en-US" sz="2400" baseline="-25000" dirty="0">
                <a:latin typeface="Georgia" panose="02040502050405020303" pitchFamily="18" charset="0"/>
              </a:rPr>
              <a:t>2</a:t>
            </a:r>
            <a:r>
              <a:rPr lang="en-US" sz="2400" dirty="0">
                <a:latin typeface="Georgia" panose="02040502050405020303" pitchFamily="18" charset="0"/>
              </a:rPr>
              <a:t> agonist (LY35470) </a:t>
            </a:r>
          </a:p>
          <a:p>
            <a:pPr lvl="1"/>
            <a:r>
              <a:rPr lang="en-US" dirty="0">
                <a:latin typeface="Georgia" panose="02040502050405020303" pitchFamily="18" charset="0"/>
              </a:rPr>
              <a:t>dose dependently blocked upregulated </a:t>
            </a:r>
            <a:r>
              <a:rPr lang="en-US" i="1" dirty="0">
                <a:latin typeface="Georgia" panose="02040502050405020303" pitchFamily="18" charset="0"/>
              </a:rPr>
              <a:t>BDNF </a:t>
            </a:r>
            <a:r>
              <a:rPr lang="en-US" dirty="0">
                <a:latin typeface="Georgia" panose="02040502050405020303" pitchFamily="18" charset="0"/>
              </a:rPr>
              <a:t>in mPFC, other cortical regions, claustrum</a:t>
            </a:r>
            <a:endParaRPr lang="en-US" sz="2400" dirty="0">
              <a:latin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Georgia" panose="02040502050405020303" pitchFamily="18" charset="0"/>
              </a:rPr>
              <a:t>But not midline/intralaminar thalamus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1" dirty="0">
              <a:latin typeface="Georgia" panose="02040502050405020303" pitchFamily="18" charset="0"/>
            </a:endParaRPr>
          </a:p>
          <a:p>
            <a:r>
              <a:rPr lang="en-US" sz="2400" dirty="0">
                <a:latin typeface="Georgia" panose="02040502050405020303" pitchFamily="18" charset="0"/>
              </a:rPr>
              <a:t>LY341495 (mGlu</a:t>
            </a:r>
            <a:r>
              <a:rPr lang="en-US" sz="2400" baseline="-25000" dirty="0">
                <a:latin typeface="Georgia" panose="02040502050405020303" pitchFamily="18" charset="0"/>
              </a:rPr>
              <a:t>2</a:t>
            </a:r>
            <a:r>
              <a:rPr lang="en-US" sz="2400" dirty="0">
                <a:latin typeface="Georgia" panose="02040502050405020303" pitchFamily="18" charset="0"/>
              </a:rPr>
              <a:t> antagonist)</a:t>
            </a:r>
          </a:p>
          <a:p>
            <a:r>
              <a:rPr lang="en-US" dirty="0">
                <a:latin typeface="Georgia" panose="02040502050405020303" pitchFamily="18" charset="0"/>
              </a:rPr>
              <a:t>        enhances DOI induced </a:t>
            </a:r>
            <a:r>
              <a:rPr lang="en-US" i="1" dirty="0">
                <a:latin typeface="Georgia" panose="02040502050405020303" pitchFamily="18" charset="0"/>
              </a:rPr>
              <a:t>BDNF</a:t>
            </a:r>
            <a:r>
              <a:rPr lang="en-US" dirty="0">
                <a:latin typeface="Georgia" panose="02040502050405020303" pitchFamily="18" charset="0"/>
              </a:rPr>
              <a:t>    	upregulation in the mPFC</a:t>
            </a:r>
          </a:p>
          <a:p>
            <a:endParaRPr lang="en-US" b="1" dirty="0">
              <a:latin typeface="Georgia" panose="02040502050405020303" pitchFamily="18" charset="0"/>
            </a:endParaRPr>
          </a:p>
          <a:p>
            <a:endParaRPr lang="en-US" b="1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2F2504-536E-BE4F-8634-930AA5E30810}"/>
              </a:ext>
            </a:extLst>
          </p:cNvPr>
          <p:cNvSpPr txBox="1"/>
          <p:nvPr/>
        </p:nvSpPr>
        <p:spPr>
          <a:xfrm>
            <a:off x="0" y="5429154"/>
            <a:ext cx="71384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Plasticity in mPFC from DOI also depends on 5-HT</a:t>
            </a:r>
            <a:r>
              <a:rPr lang="en-US" sz="2000" baseline="-25000" dirty="0"/>
              <a:t>2A</a:t>
            </a:r>
            <a:r>
              <a:rPr lang="en-US" sz="2000" dirty="0"/>
              <a:t>, BDNF &amp; mTOR</a:t>
            </a:r>
          </a:p>
          <a:p>
            <a:endParaRPr lang="en-US" sz="2000" dirty="0"/>
          </a:p>
          <a:p>
            <a:r>
              <a:rPr lang="en-US" sz="2000" dirty="0"/>
              <a:t>BDNF in mPFC blocked by AMPA/NMDA antagonists</a:t>
            </a:r>
          </a:p>
        </p:txBody>
      </p:sp>
    </p:spTree>
    <p:extLst>
      <p:ext uri="{BB962C8B-B14F-4D97-AF65-F5344CB8AC3E}">
        <p14:creationId xmlns:p14="http://schemas.microsoft.com/office/powerpoint/2010/main" val="23485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1D1A9AA-6CF2-8942-92F2-27FD8A9053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4190" y="0"/>
            <a:ext cx="8043620" cy="508581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95C645-B8AB-AE46-B429-7C19A4E865D9}"/>
              </a:ext>
            </a:extLst>
          </p:cNvPr>
          <p:cNvSpPr txBox="1"/>
          <p:nvPr/>
        </p:nvSpPr>
        <p:spPr>
          <a:xfrm>
            <a:off x="0" y="6228522"/>
            <a:ext cx="1507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Pei et al. 2000</a:t>
            </a:r>
          </a:p>
          <a:p>
            <a:r>
              <a:rPr lang="en-US" dirty="0"/>
              <a:t>Pei et al. 2004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AF0882-6E87-2644-BF3C-16DA936DFFF2}"/>
              </a:ext>
            </a:extLst>
          </p:cNvPr>
          <p:cNvSpPr txBox="1"/>
          <p:nvPr/>
        </p:nvSpPr>
        <p:spPr>
          <a:xfrm>
            <a:off x="1875296" y="5227371"/>
            <a:ext cx="101048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DOI induced Arc expression blocked by 5-HT</a:t>
            </a:r>
            <a:r>
              <a:rPr lang="en-US" baseline="-25000" dirty="0"/>
              <a:t>2A</a:t>
            </a:r>
            <a:r>
              <a:rPr lang="en-US" dirty="0"/>
              <a:t>, AMPA, and NMDA antagonists</a:t>
            </a:r>
          </a:p>
          <a:p>
            <a:r>
              <a:rPr lang="en-US" dirty="0"/>
              <a:t>Arc expression largely overlaps w/ c-fos expression (parietal cortex)</a:t>
            </a:r>
          </a:p>
          <a:p>
            <a:r>
              <a:rPr lang="en-US" dirty="0"/>
              <a:t>	some 5-HT</a:t>
            </a:r>
            <a:r>
              <a:rPr lang="en-US" baseline="-25000" dirty="0"/>
              <a:t>2A</a:t>
            </a:r>
            <a:r>
              <a:rPr lang="en-US" baseline="30000" dirty="0"/>
              <a:t>+</a:t>
            </a:r>
            <a:r>
              <a:rPr lang="en-US" dirty="0"/>
              <a:t>, some without</a:t>
            </a:r>
          </a:p>
          <a:p>
            <a:r>
              <a:rPr lang="en-US" dirty="0"/>
              <a:t>	In Cingulate cortex, arc is increased in NMDA+ cells </a:t>
            </a:r>
          </a:p>
        </p:txBody>
      </p:sp>
    </p:spTree>
    <p:extLst>
      <p:ext uri="{BB962C8B-B14F-4D97-AF65-F5344CB8AC3E}">
        <p14:creationId xmlns:p14="http://schemas.microsoft.com/office/powerpoint/2010/main" val="180416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3512" y="205702"/>
            <a:ext cx="3060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(Price et al. 2019)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66033B-0F28-7E45-80FE-CF0C9FF68E2A}"/>
              </a:ext>
            </a:extLst>
          </p:cNvPr>
          <p:cNvSpPr txBox="1"/>
          <p:nvPr/>
        </p:nvSpPr>
        <p:spPr>
          <a:xfrm>
            <a:off x="423512" y="575034"/>
            <a:ext cx="2343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Sprague </a:t>
            </a:r>
            <a:r>
              <a:rPr lang="en-US" b="1" dirty="0" err="1"/>
              <a:t>dawley</a:t>
            </a:r>
            <a:r>
              <a:rPr lang="en-US" b="1" dirty="0"/>
              <a:t> rats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9AEAAE-F1FB-5C44-9B2D-79BF25DD4D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8" t="40378" r="40876" b="-2213"/>
          <a:stretch/>
        </p:blipFill>
        <p:spPr>
          <a:xfrm>
            <a:off x="0" y="944366"/>
            <a:ext cx="5007398" cy="6091865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E76B8CAE-173F-A847-85F1-584C1D4FE2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437"/>
          <a:stretch/>
        </p:blipFill>
        <p:spPr>
          <a:xfrm>
            <a:off x="6966569" y="139700"/>
            <a:ext cx="5188703" cy="6578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1D9871-4689-FC41-BDE6-D7D88E2C3D0D}"/>
              </a:ext>
            </a:extLst>
          </p:cNvPr>
          <p:cNvSpPr txBox="1"/>
          <p:nvPr/>
        </p:nvSpPr>
        <p:spPr>
          <a:xfrm>
            <a:off x="5114055" y="2475169"/>
            <a:ext cx="562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B6A0A6-AA45-8045-A9F9-FB36FB80BA96}"/>
              </a:ext>
            </a:extLst>
          </p:cNvPr>
          <p:cNvSpPr txBox="1"/>
          <p:nvPr/>
        </p:nvSpPr>
        <p:spPr>
          <a:xfrm>
            <a:off x="5154900" y="4007014"/>
            <a:ext cx="48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9BC377-F13F-FA43-8AB2-F40501DBF224}"/>
              </a:ext>
            </a:extLst>
          </p:cNvPr>
          <p:cNvSpPr txBox="1"/>
          <p:nvPr/>
        </p:nvSpPr>
        <p:spPr>
          <a:xfrm>
            <a:off x="5225432" y="5723525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IL</a:t>
            </a:r>
          </a:p>
        </p:txBody>
      </p:sp>
    </p:spTree>
    <p:extLst>
      <p:ext uri="{BB962C8B-B14F-4D97-AF65-F5344CB8AC3E}">
        <p14:creationId xmlns:p14="http://schemas.microsoft.com/office/powerpoint/2010/main" val="3493150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FA99147-A33E-2C49-8673-DCADB14A94D4}"/>
              </a:ext>
            </a:extLst>
          </p:cNvPr>
          <p:cNvGrpSpPr/>
          <p:nvPr/>
        </p:nvGrpSpPr>
        <p:grpSpPr>
          <a:xfrm>
            <a:off x="115103" y="118600"/>
            <a:ext cx="4752602" cy="6461103"/>
            <a:chOff x="-587125" y="396897"/>
            <a:chExt cx="4752602" cy="6461103"/>
          </a:xfrm>
        </p:grpSpPr>
        <p:pic>
          <p:nvPicPr>
            <p:cNvPr id="4" name="Picture 2" descr="Image result for 5ht2a parvalbumin">
              <a:extLst>
                <a:ext uri="{FF2B5EF4-FFF2-40B4-BE49-F238E27FC236}">
                  <a16:creationId xmlns:a16="http://schemas.microsoft.com/office/drawing/2014/main" id="{C4DCA359-B2E8-9046-AF13-ECF968C185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94" r="75731" b="47681"/>
            <a:stretch/>
          </p:blipFill>
          <p:spPr bwMode="auto">
            <a:xfrm>
              <a:off x="0" y="1603513"/>
              <a:ext cx="3578353" cy="5254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B032CE-37B6-D84F-A3E8-8F81A3E607FF}"/>
                </a:ext>
              </a:extLst>
            </p:cNvPr>
            <p:cNvSpPr txBox="1"/>
            <p:nvPr/>
          </p:nvSpPr>
          <p:spPr>
            <a:xfrm>
              <a:off x="-587125" y="396897"/>
              <a:ext cx="47526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Georgia" panose="02040502050405020303" pitchFamily="18" charset="0"/>
                </a:rPr>
                <a:t>5-HT</a:t>
              </a:r>
              <a:r>
                <a:rPr lang="en-US" sz="2400" b="1" baseline="-25000" dirty="0">
                  <a:latin typeface="Georgia" panose="02040502050405020303" pitchFamily="18" charset="0"/>
                </a:rPr>
                <a:t>2A</a:t>
              </a:r>
              <a:endParaRPr lang="en-US" sz="2400" b="1" dirty="0">
                <a:latin typeface="Georgia" panose="02040502050405020303" pitchFamily="18" charset="0"/>
              </a:endParaRPr>
            </a:p>
            <a:p>
              <a:pPr algn="ctr"/>
              <a:r>
                <a:rPr lang="en-US" sz="2400" dirty="0">
                  <a:latin typeface="Georgia" panose="02040502050405020303" pitchFamily="18" charset="0"/>
                </a:rPr>
                <a:t>Generally/classically thought of as a </a:t>
              </a:r>
              <a:r>
                <a:rPr lang="en-US" sz="2400" b="1" dirty="0">
                  <a:latin typeface="Georgia" panose="02040502050405020303" pitchFamily="18" charset="0"/>
                </a:rPr>
                <a:t>post-synaptic</a:t>
              </a:r>
              <a:r>
                <a:rPr lang="en-US" sz="2400" dirty="0">
                  <a:latin typeface="Georgia" panose="02040502050405020303" pitchFamily="18" charset="0"/>
                </a:rPr>
                <a:t> receptor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A08A5CB-B292-FD4C-BFE0-50927DAE8CE8}"/>
              </a:ext>
            </a:extLst>
          </p:cNvPr>
          <p:cNvGrpSpPr/>
          <p:nvPr/>
        </p:nvGrpSpPr>
        <p:grpSpPr>
          <a:xfrm>
            <a:off x="7400478" y="151258"/>
            <a:ext cx="4387931" cy="6453827"/>
            <a:chOff x="8010207" y="396897"/>
            <a:chExt cx="4387931" cy="6453827"/>
          </a:xfrm>
        </p:grpSpPr>
        <p:pic>
          <p:nvPicPr>
            <p:cNvPr id="6" name="Picture 2" descr="Image result for 5ht2a parvalbumin">
              <a:extLst>
                <a:ext uri="{FF2B5EF4-FFF2-40B4-BE49-F238E27FC236}">
                  <a16:creationId xmlns:a16="http://schemas.microsoft.com/office/drawing/2014/main" id="{FD3D2BDB-6142-524F-9F14-4919ABC460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02" t="3419" r="49529" b="47956"/>
            <a:stretch/>
          </p:blipFill>
          <p:spPr bwMode="auto">
            <a:xfrm>
              <a:off x="8480311" y="1596237"/>
              <a:ext cx="3578353" cy="5254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4942893-871B-044A-9D88-228691EAC704}"/>
                </a:ext>
              </a:extLst>
            </p:cNvPr>
            <p:cNvSpPr txBox="1"/>
            <p:nvPr/>
          </p:nvSpPr>
          <p:spPr>
            <a:xfrm>
              <a:off x="8010207" y="396897"/>
              <a:ext cx="43879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Georgia" panose="02040502050405020303" pitchFamily="18" charset="0"/>
                </a:rPr>
                <a:t>mGlu</a:t>
              </a:r>
              <a:r>
                <a:rPr lang="en-US" sz="2400" b="1" baseline="-25000" dirty="0">
                  <a:latin typeface="Georgia" panose="02040502050405020303" pitchFamily="18" charset="0"/>
                </a:rPr>
                <a:t>2</a:t>
              </a:r>
              <a:endParaRPr lang="en-US" sz="2400" b="1" dirty="0">
                <a:latin typeface="Georgia" panose="02040502050405020303" pitchFamily="18" charset="0"/>
              </a:endParaRPr>
            </a:p>
            <a:p>
              <a:pPr algn="ctr"/>
              <a:r>
                <a:rPr lang="en-US" sz="2400" dirty="0">
                  <a:latin typeface="Georgia" panose="02040502050405020303" pitchFamily="18" charset="0"/>
                </a:rPr>
                <a:t>Generally/classically thought of as a </a:t>
              </a:r>
              <a:r>
                <a:rPr lang="en-US" sz="2400" b="1" dirty="0">
                  <a:latin typeface="Georgia" panose="02040502050405020303" pitchFamily="18" charset="0"/>
                </a:rPr>
                <a:t>pre-synaptic</a:t>
              </a:r>
              <a:r>
                <a:rPr lang="en-US" sz="2400" dirty="0">
                  <a:latin typeface="Georgia" panose="02040502050405020303" pitchFamily="18" charset="0"/>
                </a:rPr>
                <a:t> receptor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467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3C67F2-F49E-A94F-98A2-3E945BB76823}"/>
              </a:ext>
            </a:extLst>
          </p:cNvPr>
          <p:cNvSpPr/>
          <p:nvPr/>
        </p:nvSpPr>
        <p:spPr>
          <a:xfrm>
            <a:off x="-58057" y="203203"/>
            <a:ext cx="4789715" cy="5734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100" u="sng" dirty="0"/>
              <a:t>Electrophysiology in Prelimbic Cortex (PrL)  using brain slices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i="1" u="sng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Sustained stimulation of 5-HT</a:t>
            </a:r>
            <a:r>
              <a:rPr lang="en-US" sz="2000" baseline="-25000" dirty="0"/>
              <a:t>2A</a:t>
            </a:r>
            <a:r>
              <a:rPr lang="en-US" sz="2000" dirty="0"/>
              <a:t> receptors (20 min. w/ DOI)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ym typeface="Wingdings" pitchFamily="2" charset="2"/>
              </a:rPr>
              <a:t>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↓ </a:t>
            </a:r>
            <a:r>
              <a:rPr lang="en-US" sz="2000" dirty="0"/>
              <a:t>AMPA transmission at layer I-V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       synapses of PrL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	   - NMDA-receptor independent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ym typeface="Wingdings" pitchFamily="2" charset="2"/>
              </a:rPr>
              <a:t>     </a:t>
            </a:r>
            <a:r>
              <a:rPr lang="en-US" sz="2000" dirty="0"/>
              <a:t> Dependent on activation of 5-HT</a:t>
            </a:r>
            <a:r>
              <a:rPr lang="en-US" sz="2000" baseline="-25000" dirty="0"/>
              <a:t>2A</a:t>
            </a: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     </a:t>
            </a:r>
          </a:p>
        </p:txBody>
      </p:sp>
      <p:pic>
        <p:nvPicPr>
          <p:cNvPr id="7" name="Picture 1" descr="page4image349916064">
            <a:extLst>
              <a:ext uri="{FF2B5EF4-FFF2-40B4-BE49-F238E27FC236}">
                <a16:creationId xmlns:a16="http://schemas.microsoft.com/office/drawing/2014/main" id="{F3C4FF8B-6F31-A84D-81FC-E13162B052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2" t="-1241" r="-91" b="38938"/>
          <a:stretch/>
        </p:blipFill>
        <p:spPr bwMode="auto">
          <a:xfrm>
            <a:off x="4647999" y="291351"/>
            <a:ext cx="7544001" cy="656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7" name="Picture 1" descr="page4image349916064">
            <a:extLst>
              <a:ext uri="{FF2B5EF4-FFF2-40B4-BE49-F238E27FC236}">
                <a16:creationId xmlns:a16="http://schemas.microsoft.com/office/drawing/2014/main" id="{9483F002-4384-B540-8E16-6377A8C20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3" r="43696" b="37697"/>
          <a:stretch/>
        </p:blipFill>
        <p:spPr bwMode="auto">
          <a:xfrm>
            <a:off x="4673223" y="291350"/>
            <a:ext cx="7499849" cy="656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page4image349916064">
            <a:extLst>
              <a:ext uri="{FF2B5EF4-FFF2-40B4-BE49-F238E27FC236}">
                <a16:creationId xmlns:a16="http://schemas.microsoft.com/office/drawing/2014/main" id="{01E76C3B-5E79-D547-BB0B-50AFF6734A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" t="15337" r="87695" b="48524"/>
          <a:stretch/>
        </p:blipFill>
        <p:spPr bwMode="auto">
          <a:xfrm>
            <a:off x="1658582" y="3930955"/>
            <a:ext cx="1356435" cy="292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8DC131-C28A-1143-B9C0-D7A75A631B62}"/>
              </a:ext>
            </a:extLst>
          </p:cNvPr>
          <p:cNvSpPr/>
          <p:nvPr/>
        </p:nvSpPr>
        <p:spPr>
          <a:xfrm>
            <a:off x="4662634" y="3501571"/>
            <a:ext cx="7510438" cy="33413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3C67F2-F49E-A94F-98A2-3E945BB76823}"/>
              </a:ext>
            </a:extLst>
          </p:cNvPr>
          <p:cNvSpPr/>
          <p:nvPr/>
        </p:nvSpPr>
        <p:spPr>
          <a:xfrm>
            <a:off x="-58057" y="203203"/>
            <a:ext cx="4789715" cy="5734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100" u="sng" dirty="0"/>
              <a:t>Electrophysiology in Prelimbic Cortex (PrL)  using brain slices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000" i="1" u="sng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Postsynaptic 5-HT</a:t>
            </a:r>
            <a:r>
              <a:rPr lang="en-US" sz="2000" baseline="-25000" dirty="0"/>
              <a:t>2A</a:t>
            </a:r>
            <a:r>
              <a:rPr lang="en-US" sz="2000" dirty="0"/>
              <a:t> on pyramidal neurons in the PrL/ACC mediate effect</a:t>
            </a:r>
            <a:endParaRPr lang="en-US" sz="2000" baseline="-25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8" name="Picture 1" descr="page4image349916064">
            <a:extLst>
              <a:ext uri="{FF2B5EF4-FFF2-40B4-BE49-F238E27FC236}">
                <a16:creationId xmlns:a16="http://schemas.microsoft.com/office/drawing/2014/main" id="{78E1A75A-F02C-F848-B865-AE5379B350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" t="61626" r="86041" b="4085"/>
          <a:stretch/>
        </p:blipFill>
        <p:spPr bwMode="auto">
          <a:xfrm>
            <a:off x="881100" y="2524499"/>
            <a:ext cx="2892096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 descr="page4image349916064">
            <a:extLst>
              <a:ext uri="{FF2B5EF4-FFF2-40B4-BE49-F238E27FC236}">
                <a16:creationId xmlns:a16="http://schemas.microsoft.com/office/drawing/2014/main" id="{168C15C3-0FE9-3E48-A0D6-9B40BEA13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7" t="67333" r="43346" b="45"/>
          <a:stretch/>
        </p:blipFill>
        <p:spPr bwMode="auto">
          <a:xfrm>
            <a:off x="4762127" y="104153"/>
            <a:ext cx="7363533" cy="335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page4image349916064">
            <a:extLst>
              <a:ext uri="{FF2B5EF4-FFF2-40B4-BE49-F238E27FC236}">
                <a16:creationId xmlns:a16="http://schemas.microsoft.com/office/drawing/2014/main" id="{CDB36FF0-7AF4-354D-A04A-22474DAE25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4" t="67333" r="158" b="45"/>
          <a:stretch/>
        </p:blipFill>
        <p:spPr bwMode="auto">
          <a:xfrm>
            <a:off x="4762127" y="3487056"/>
            <a:ext cx="7241656" cy="335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6A739D6-CD4F-DF49-8968-CD6C7427166E}"/>
              </a:ext>
            </a:extLst>
          </p:cNvPr>
          <p:cNvSpPr/>
          <p:nvPr/>
        </p:nvSpPr>
        <p:spPr>
          <a:xfrm>
            <a:off x="3578003" y="3313409"/>
            <a:ext cx="431880" cy="352909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65736F8-B91A-2C43-9A60-2AB00677ADFD}"/>
              </a:ext>
            </a:extLst>
          </p:cNvPr>
          <p:cNvSpPr/>
          <p:nvPr/>
        </p:nvSpPr>
        <p:spPr>
          <a:xfrm>
            <a:off x="700699" y="3313409"/>
            <a:ext cx="431880" cy="352909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982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A9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DAAFFE-946E-714B-8DC7-0E498782F16B}"/>
              </a:ext>
            </a:extLst>
          </p:cNvPr>
          <p:cNvSpPr/>
          <p:nvPr/>
        </p:nvSpPr>
        <p:spPr>
          <a:xfrm>
            <a:off x="68643" y="1798591"/>
            <a:ext cx="3889828" cy="3629751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Electrical pairing protocol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-7 trains of 50 Hz stimuli (100 pulses per train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Delivered at 0.1 Hz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Induces LTD at layer I/V mPFC synapses. </a:t>
            </a:r>
          </a:p>
        </p:txBody>
      </p:sp>
      <p:pic>
        <p:nvPicPr>
          <p:cNvPr id="26625" name="Picture 1" descr="page5image1804512">
            <a:extLst>
              <a:ext uri="{FF2B5EF4-FFF2-40B4-BE49-F238E27FC236}">
                <a16:creationId xmlns:a16="http://schemas.microsoft.com/office/drawing/2014/main" id="{A5B5343C-55A2-CC41-A0E2-7D03DF5CE3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53"/>
          <a:stretch/>
        </p:blipFill>
        <p:spPr bwMode="auto">
          <a:xfrm>
            <a:off x="5869646" y="94135"/>
            <a:ext cx="6150164" cy="666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19BDE0-8EBB-CD42-86E7-B1C63BD22408}"/>
              </a:ext>
            </a:extLst>
          </p:cNvPr>
          <p:cNvSpPr txBox="1"/>
          <p:nvPr/>
        </p:nvSpPr>
        <p:spPr>
          <a:xfrm>
            <a:off x="2359197" y="1141095"/>
            <a:ext cx="34515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DOI (20 min) prevents</a:t>
            </a:r>
          </a:p>
          <a:p>
            <a:r>
              <a:rPr lang="en-US" sz="2400" dirty="0"/>
              <a:t>     electric pairing induced</a:t>
            </a:r>
          </a:p>
          <a:p>
            <a:r>
              <a:rPr lang="en-US" sz="2400" dirty="0"/>
              <a:t>	  LTD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934CAF-56C8-B746-AA56-729E56601AFF}"/>
              </a:ext>
            </a:extLst>
          </p:cNvPr>
          <p:cNvSpPr txBox="1"/>
          <p:nvPr/>
        </p:nvSpPr>
        <p:spPr>
          <a:xfrm>
            <a:off x="2013557" y="5912338"/>
            <a:ext cx="420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Effect blocked in 5-HT</a:t>
            </a:r>
            <a:r>
              <a:rPr lang="en-US" sz="2400" baseline="-25000" dirty="0"/>
              <a:t>2A</a:t>
            </a:r>
            <a:r>
              <a:rPr lang="en-US" sz="2400" dirty="0"/>
              <a:t> KO mice</a:t>
            </a:r>
          </a:p>
        </p:txBody>
      </p:sp>
    </p:spTree>
    <p:extLst>
      <p:ext uri="{BB962C8B-B14F-4D97-AF65-F5344CB8AC3E}">
        <p14:creationId xmlns:p14="http://schemas.microsoft.com/office/powerpoint/2010/main" val="3883685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A9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DAAFFE-946E-714B-8DC7-0E498782F16B}"/>
              </a:ext>
            </a:extLst>
          </p:cNvPr>
          <p:cNvSpPr/>
          <p:nvPr/>
        </p:nvSpPr>
        <p:spPr>
          <a:xfrm>
            <a:off x="68643" y="1798591"/>
            <a:ext cx="3889828" cy="3629751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Electrical pairing protocol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-7 trains of 50 Hz stimuli (100 pulses per train</a:t>
            </a:r>
            <a:r>
              <a:rPr lang="en-US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Delivered at 0.1 Hz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Induces LTD at layer I/V mPFC synapses. </a:t>
            </a:r>
          </a:p>
        </p:txBody>
      </p:sp>
      <p:pic>
        <p:nvPicPr>
          <p:cNvPr id="26625" name="Picture 1" descr="page5image1804512">
            <a:extLst>
              <a:ext uri="{FF2B5EF4-FFF2-40B4-BE49-F238E27FC236}">
                <a16:creationId xmlns:a16="http://schemas.microsoft.com/office/drawing/2014/main" id="{A5B5343C-55A2-CC41-A0E2-7D03DF5CE3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9" t="46655" r="1389" b="-76"/>
          <a:stretch/>
        </p:blipFill>
        <p:spPr bwMode="auto">
          <a:xfrm>
            <a:off x="8133860" y="67899"/>
            <a:ext cx="5702489" cy="676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19BDE0-8EBB-CD42-86E7-B1C63BD22408}"/>
              </a:ext>
            </a:extLst>
          </p:cNvPr>
          <p:cNvSpPr txBox="1"/>
          <p:nvPr/>
        </p:nvSpPr>
        <p:spPr>
          <a:xfrm>
            <a:off x="2359197" y="1141095"/>
            <a:ext cx="35105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DOI (20 min) prevents LTD </a:t>
            </a:r>
          </a:p>
          <a:p>
            <a:r>
              <a:rPr lang="en-US" sz="2400" dirty="0"/>
              <a:t>       from electric pairing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934CAF-56C8-B746-AA56-729E56601AFF}"/>
              </a:ext>
            </a:extLst>
          </p:cNvPr>
          <p:cNvSpPr txBox="1"/>
          <p:nvPr/>
        </p:nvSpPr>
        <p:spPr>
          <a:xfrm>
            <a:off x="2359197" y="5670339"/>
            <a:ext cx="4109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Effect dependent on</a:t>
            </a:r>
          </a:p>
          <a:p>
            <a:r>
              <a:rPr lang="en-US" sz="2400" dirty="0"/>
              <a:t> postsynaptic 5-HT</a:t>
            </a:r>
            <a:r>
              <a:rPr lang="en-US" sz="2400" baseline="-25000" dirty="0"/>
              <a:t>2A </a:t>
            </a:r>
            <a:r>
              <a:rPr lang="en-US" sz="2400" dirty="0"/>
              <a:t>in PrL/ACC</a:t>
            </a:r>
            <a:r>
              <a:rPr lang="en-US" sz="2400" baseline="-25000" dirty="0"/>
              <a:t> 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221350-41F5-2E41-85CD-CED4E639E525}"/>
              </a:ext>
            </a:extLst>
          </p:cNvPr>
          <p:cNvSpPr txBox="1"/>
          <p:nvPr/>
        </p:nvSpPr>
        <p:spPr>
          <a:xfrm>
            <a:off x="1605045" y="563660"/>
            <a:ext cx="6937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	5-HT</a:t>
            </a:r>
            <a:r>
              <a:rPr lang="en-US" sz="2400" baseline="-25000" dirty="0"/>
              <a:t>2A</a:t>
            </a:r>
            <a:r>
              <a:rPr lang="en-US" sz="2400" dirty="0"/>
              <a:t> </a:t>
            </a:r>
            <a:r>
              <a:rPr lang="en-US" sz="2400" dirty="0">
                <a:sym typeface="Wingdings" pitchFamily="2" charset="2"/>
              </a:rPr>
              <a:t> +PKC  pGluA2  endocytosis</a:t>
            </a:r>
          </a:p>
          <a:p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979871-2785-854A-B4F9-C522F531B91B}"/>
              </a:ext>
            </a:extLst>
          </p:cNvPr>
          <p:cNvSpPr txBox="1"/>
          <p:nvPr/>
        </p:nvSpPr>
        <p:spPr>
          <a:xfrm>
            <a:off x="3678633" y="33498"/>
            <a:ext cx="3845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Postsynaptic 5-HT</a:t>
            </a:r>
            <a:r>
              <a:rPr lang="en-US" sz="3600" baseline="-25000" dirty="0"/>
              <a:t>2A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85442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FAA50D9-6809-2B4B-AC31-C875E23C6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28" y="0"/>
            <a:ext cx="109891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05C001-0C2B-F04A-9991-9489F8A82931}"/>
              </a:ext>
            </a:extLst>
          </p:cNvPr>
          <p:cNvSpPr txBox="1"/>
          <p:nvPr/>
        </p:nvSpPr>
        <p:spPr>
          <a:xfrm>
            <a:off x="9562229" y="6534834"/>
            <a:ext cx="2633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Bećamel</a:t>
            </a:r>
            <a:r>
              <a:rPr lang="en-US" dirty="0"/>
              <a:t> et al 2017 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ADA1F5-213A-B943-9D7A-ACF9EA681903}"/>
              </a:ext>
            </a:extLst>
          </p:cNvPr>
          <p:cNvSpPr txBox="1"/>
          <p:nvPr/>
        </p:nvSpPr>
        <p:spPr>
          <a:xfrm>
            <a:off x="114083" y="156117"/>
            <a:ext cx="3667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Presynaptic 5-HT</a:t>
            </a:r>
            <a:r>
              <a:rPr lang="en-US" sz="3600" baseline="-25000" dirty="0"/>
              <a:t>2A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09168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28FF2-8D13-FA4C-A7E3-2782DDAC7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DOI may reverse BDNF deficits in depression </a:t>
            </a:r>
          </a:p>
          <a:p>
            <a:pPr lvl="1"/>
            <a:r>
              <a:rPr lang="en-US" dirty="0"/>
              <a:t>Depend on Glutamate release &amp; action on NMDA + AMPA</a:t>
            </a:r>
          </a:p>
          <a:p>
            <a:pPr lvl="2"/>
            <a:r>
              <a:rPr lang="en-US" dirty="0"/>
              <a:t>Promotes Arc expression to promote plasticity as well</a:t>
            </a:r>
          </a:p>
          <a:p>
            <a:r>
              <a:rPr lang="en-US" dirty="0"/>
              <a:t>Postsynaptic 5-HT</a:t>
            </a:r>
            <a:r>
              <a:rPr lang="en-US" baseline="-25000" dirty="0"/>
              <a:t>2A</a:t>
            </a:r>
            <a:endParaRPr lang="en-US" dirty="0"/>
          </a:p>
          <a:p>
            <a:pPr lvl="1"/>
            <a:r>
              <a:rPr lang="en-US" dirty="0"/>
              <a:t>Promotes AMPA internalization</a:t>
            </a:r>
          </a:p>
          <a:p>
            <a:pPr lvl="2"/>
            <a:r>
              <a:rPr lang="en-US" dirty="0"/>
              <a:t>Long-term depression</a:t>
            </a:r>
          </a:p>
          <a:p>
            <a:pPr lvl="1"/>
            <a:endParaRPr lang="en-US" dirty="0"/>
          </a:p>
          <a:p>
            <a:r>
              <a:rPr lang="en-US" dirty="0"/>
              <a:t>Presynaptic 5-HT</a:t>
            </a:r>
            <a:r>
              <a:rPr lang="en-US" baseline="-25000" dirty="0"/>
              <a:t>2A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Promote t-LTD at synapses via NMDA receptor activation</a:t>
            </a:r>
          </a:p>
          <a:p>
            <a:pPr lvl="1"/>
            <a:r>
              <a:rPr lang="en-US" dirty="0"/>
              <a:t>Critical for associate learning</a:t>
            </a:r>
          </a:p>
        </p:txBody>
      </p:sp>
    </p:spTree>
    <p:extLst>
      <p:ext uri="{BB962C8B-B14F-4D97-AF65-F5344CB8AC3E}">
        <p14:creationId xmlns:p14="http://schemas.microsoft.com/office/powerpoint/2010/main" val="3255788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BED5F0-4834-F644-840E-FE5003A35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597" y="1357579"/>
            <a:ext cx="7729728" cy="48207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harter Roman" panose="02040503050506020203" pitchFamily="18" charset="0"/>
            </a:endParaRP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  <a:latin typeface="Charter Roman" panose="02040503050506020203" pitchFamily="18" charset="0"/>
              </a:rPr>
              <a:t>Adaptive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  <a:latin typeface="Charter Roman" panose="02040503050506020203" pitchFamily="18" charset="0"/>
              </a:rPr>
              <a:t>HPA axis activation &amp; stress hormones</a:t>
            </a:r>
          </a:p>
          <a:p>
            <a:pPr>
              <a:buClr>
                <a:schemeClr val="bg1"/>
              </a:buClr>
            </a:pPr>
            <a:endParaRPr lang="en-US" sz="3200" dirty="0">
              <a:solidFill>
                <a:schemeClr val="bg1"/>
              </a:solidFill>
              <a:latin typeface="Charter Roman" panose="02040503050506020203" pitchFamily="18" charset="0"/>
            </a:endParaRP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  <a:latin typeface="Charter Roman" panose="02040503050506020203" pitchFamily="18" charset="0"/>
              </a:rPr>
              <a:t>Chronic stress </a:t>
            </a:r>
            <a:r>
              <a:rPr lang="en-US" sz="3200" dirty="0">
                <a:solidFill>
                  <a:schemeClr val="bg1"/>
                </a:solidFill>
                <a:latin typeface="Charter Roman" panose="02040503050506020203" pitchFamily="18" charset="0"/>
                <a:sym typeface="Wingdings" pitchFamily="2" charset="2"/>
              </a:rPr>
              <a:t> Depression</a:t>
            </a:r>
          </a:p>
          <a:p>
            <a:pPr lvl="1"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  <a:latin typeface="Charter Roman" panose="02040503050506020203" pitchFamily="18" charset="0"/>
                <a:sym typeface="Wingdings" pitchFamily="2" charset="2"/>
              </a:rPr>
              <a:t>Symptoms – Anhedonia, Despair, Suicide</a:t>
            </a:r>
          </a:p>
          <a:p>
            <a:pPr lvl="1"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  <a:latin typeface="Charter Roman" panose="02040503050506020203" pitchFamily="18" charset="0"/>
                <a:sym typeface="Wingdings" pitchFamily="2" charset="2"/>
              </a:rPr>
              <a:t>Inadequate Treatments – 1 in 3 find relief</a:t>
            </a:r>
          </a:p>
          <a:p>
            <a:pPr marL="228600" lvl="1" indent="0">
              <a:buNone/>
            </a:pPr>
            <a:r>
              <a:rPr lang="en-US" sz="2400" dirty="0">
                <a:latin typeface="Charter Roman" panose="02040503050506020203" pitchFamily="18" charset="0"/>
                <a:sym typeface="Wingdings" pitchFamily="2" charset="2"/>
              </a:rPr>
              <a:t>				  </a:t>
            </a:r>
          </a:p>
        </p:txBody>
      </p:sp>
      <p:pic>
        <p:nvPicPr>
          <p:cNvPr id="1026" name="Picture 2" descr="Image result for hpa ax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013" y="52384"/>
            <a:ext cx="3937600" cy="680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0264363" y="2164452"/>
            <a:ext cx="1445342" cy="560438"/>
          </a:xfrm>
          <a:prstGeom prst="ellipse">
            <a:avLst/>
          </a:prstGeom>
          <a:noFill/>
          <a:ln w="44450">
            <a:solidFill>
              <a:srgbClr val="FF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90248" y="4697670"/>
            <a:ext cx="727588" cy="472495"/>
          </a:xfrm>
          <a:prstGeom prst="ellipse">
            <a:avLst/>
          </a:prstGeom>
          <a:noFill/>
          <a:ln w="44450">
            <a:solidFill>
              <a:srgbClr val="FF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913519" y="5779347"/>
            <a:ext cx="1416360" cy="399022"/>
          </a:xfrm>
          <a:prstGeom prst="ellipse">
            <a:avLst/>
          </a:prstGeom>
          <a:noFill/>
          <a:ln w="44450">
            <a:solidFill>
              <a:srgbClr val="FF7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>
            <a:cxnSpLocks/>
            <a:endCxn id="6" idx="2"/>
          </p:cNvCxnSpPr>
          <p:nvPr/>
        </p:nvCxnSpPr>
        <p:spPr>
          <a:xfrm flipV="1">
            <a:off x="7453223" y="2444671"/>
            <a:ext cx="2811140" cy="280219"/>
          </a:xfrm>
          <a:prstGeom prst="straightConnector1">
            <a:avLst/>
          </a:prstGeom>
          <a:ln w="47625">
            <a:solidFill>
              <a:srgbClr val="FF7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  <a:endCxn id="7" idx="2"/>
          </p:cNvCxnSpPr>
          <p:nvPr/>
        </p:nvCxnSpPr>
        <p:spPr>
          <a:xfrm>
            <a:off x="7453223" y="2724890"/>
            <a:ext cx="1037025" cy="2209028"/>
          </a:xfrm>
          <a:prstGeom prst="straightConnector1">
            <a:avLst/>
          </a:prstGeom>
          <a:ln w="47625">
            <a:solidFill>
              <a:srgbClr val="FF7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  <a:endCxn id="8" idx="2"/>
          </p:cNvCxnSpPr>
          <p:nvPr/>
        </p:nvCxnSpPr>
        <p:spPr>
          <a:xfrm>
            <a:off x="7453223" y="2724890"/>
            <a:ext cx="3460296" cy="3253968"/>
          </a:xfrm>
          <a:prstGeom prst="straightConnector1">
            <a:avLst/>
          </a:prstGeom>
          <a:ln w="47625">
            <a:solidFill>
              <a:srgbClr val="FF7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extBox 1027"/>
          <p:cNvSpPr txBox="1"/>
          <p:nvPr/>
        </p:nvSpPr>
        <p:spPr>
          <a:xfrm rot="21313157">
            <a:off x="352786" y="3039734"/>
            <a:ext cx="147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But</a:t>
            </a: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AF8F32-C820-654B-9141-B55B889210A6}"/>
              </a:ext>
            </a:extLst>
          </p:cNvPr>
          <p:cNvSpPr txBox="1"/>
          <p:nvPr/>
        </p:nvSpPr>
        <p:spPr>
          <a:xfrm>
            <a:off x="434444" y="195348"/>
            <a:ext cx="7384034" cy="830997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harter Roman" panose="02040503050506020203" pitchFamily="18" charset="0"/>
              </a:rPr>
              <a:t>Stress</a:t>
            </a:r>
          </a:p>
        </p:txBody>
      </p:sp>
    </p:spTree>
    <p:extLst>
      <p:ext uri="{BB962C8B-B14F-4D97-AF65-F5344CB8AC3E}">
        <p14:creationId xmlns:p14="http://schemas.microsoft.com/office/powerpoint/2010/main" val="239721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A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4060A21-48E6-ED4C-8480-5C892A3016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8" t="-141" r="-1" b="50000"/>
          <a:stretch/>
        </p:blipFill>
        <p:spPr bwMode="auto">
          <a:xfrm>
            <a:off x="472526" y="1478574"/>
            <a:ext cx="5129784" cy="410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4E4C6EC5-D82C-AD42-8CD9-583C91DF7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34" b="49859"/>
          <a:stretch/>
        </p:blipFill>
        <p:spPr bwMode="auto">
          <a:xfrm>
            <a:off x="641180" y="724899"/>
            <a:ext cx="5129784" cy="540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FACA40E-309C-D843-A71F-C598D9BFC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9861" r="58834" b="-1"/>
          <a:stretch/>
        </p:blipFill>
        <p:spPr bwMode="auto">
          <a:xfrm>
            <a:off x="6589690" y="540233"/>
            <a:ext cx="4961130" cy="540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C18842-ECD9-7A48-AE9C-0FDF5CD40EFC}"/>
              </a:ext>
            </a:extLst>
          </p:cNvPr>
          <p:cNvSpPr txBox="1"/>
          <p:nvPr/>
        </p:nvSpPr>
        <p:spPr>
          <a:xfrm>
            <a:off x="-867905" y="6436303"/>
            <a:ext cx="130599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	More cells w/ higher c-fos levels  stabilized in the nucleus - more cells actively undergoing transcription ?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445C18-FD14-574C-857F-D726D220BF07}"/>
              </a:ext>
            </a:extLst>
          </p:cNvPr>
          <p:cNvSpPr/>
          <p:nvPr/>
        </p:nvSpPr>
        <p:spPr>
          <a:xfrm>
            <a:off x="-2268" y="39791"/>
            <a:ext cx="125182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(R)-DOI induces phospho-</a:t>
            </a:r>
            <a:r>
              <a:rPr lang="en-US" sz="2400" b="1" dirty="0" err="1"/>
              <a:t>cFos</a:t>
            </a:r>
            <a:r>
              <a:rPr lang="en-US" sz="2400" b="1" dirty="0"/>
              <a:t> expression in small subset of cells</a:t>
            </a:r>
          </a:p>
          <a:p>
            <a:pPr algn="ctr"/>
            <a:r>
              <a:rPr lang="en-US" sz="24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25532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A3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193C024-5A06-0F4E-8F8C-39B5BF896B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37" t="2" r="1212" b="49999"/>
          <a:stretch/>
        </p:blipFill>
        <p:spPr bwMode="auto">
          <a:xfrm>
            <a:off x="443637" y="803298"/>
            <a:ext cx="5513382" cy="44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A3E60E1-82FA-E447-8A2A-045F2BB4146B}"/>
              </a:ext>
            </a:extLst>
          </p:cNvPr>
          <p:cNvGrpSpPr/>
          <p:nvPr/>
        </p:nvGrpSpPr>
        <p:grpSpPr>
          <a:xfrm>
            <a:off x="7955888" y="1742588"/>
            <a:ext cx="1555964" cy="3570294"/>
            <a:chOff x="2756381" y="1711570"/>
            <a:chExt cx="1555964" cy="357029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CD0D598-B230-854C-A8B7-EE8F4D9A26CD}"/>
                </a:ext>
              </a:extLst>
            </p:cNvPr>
            <p:cNvSpPr/>
            <p:nvPr/>
          </p:nvSpPr>
          <p:spPr>
            <a:xfrm>
              <a:off x="3638577" y="1711570"/>
              <a:ext cx="673768" cy="35702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964EC7F-4C98-1A42-83E6-248C1790DE85}"/>
                </a:ext>
              </a:extLst>
            </p:cNvPr>
            <p:cNvSpPr/>
            <p:nvPr/>
          </p:nvSpPr>
          <p:spPr>
            <a:xfrm>
              <a:off x="2756381" y="1735016"/>
              <a:ext cx="1287381" cy="2227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59AD019-BE87-9643-B6BB-42F609E76A07}"/>
              </a:ext>
            </a:extLst>
          </p:cNvPr>
          <p:cNvGrpSpPr/>
          <p:nvPr/>
        </p:nvGrpSpPr>
        <p:grpSpPr>
          <a:xfrm>
            <a:off x="9608836" y="1742589"/>
            <a:ext cx="1555964" cy="3570294"/>
            <a:chOff x="2756381" y="1711570"/>
            <a:chExt cx="1555964" cy="357029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4135D58-4176-8C4F-A1F2-F3B18403A8EB}"/>
                </a:ext>
              </a:extLst>
            </p:cNvPr>
            <p:cNvSpPr/>
            <p:nvPr/>
          </p:nvSpPr>
          <p:spPr>
            <a:xfrm>
              <a:off x="3638577" y="1711570"/>
              <a:ext cx="673768" cy="357029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544907E-A304-0540-99ED-02B0A7CB77D2}"/>
                </a:ext>
              </a:extLst>
            </p:cNvPr>
            <p:cNvSpPr/>
            <p:nvPr/>
          </p:nvSpPr>
          <p:spPr>
            <a:xfrm>
              <a:off x="2756381" y="1711570"/>
              <a:ext cx="1287381" cy="5744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F05E1A2-A805-4F42-9CC9-BF14786C0320}"/>
              </a:ext>
            </a:extLst>
          </p:cNvPr>
          <p:cNvGrpSpPr/>
          <p:nvPr/>
        </p:nvGrpSpPr>
        <p:grpSpPr>
          <a:xfrm>
            <a:off x="6434031" y="2492865"/>
            <a:ext cx="1395666" cy="2820017"/>
            <a:chOff x="1263313" y="3043373"/>
            <a:chExt cx="1395666" cy="223849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3F25E37-78F7-5C43-AC46-63AA4BDF35E4}"/>
                </a:ext>
              </a:extLst>
            </p:cNvPr>
            <p:cNvSpPr/>
            <p:nvPr/>
          </p:nvSpPr>
          <p:spPr>
            <a:xfrm>
              <a:off x="1985211" y="3332748"/>
              <a:ext cx="673768" cy="19491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CD21F28-E8F0-9448-B0B9-3F6DC3D0DF9E}"/>
                </a:ext>
              </a:extLst>
            </p:cNvPr>
            <p:cNvSpPr/>
            <p:nvPr/>
          </p:nvSpPr>
          <p:spPr>
            <a:xfrm>
              <a:off x="1263313" y="3043373"/>
              <a:ext cx="1287381" cy="6979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5CBC0E3-2D2E-F24E-A0C7-1060C4459C14}"/>
              </a:ext>
            </a:extLst>
          </p:cNvPr>
          <p:cNvSpPr txBox="1"/>
          <p:nvPr/>
        </p:nvSpPr>
        <p:spPr>
          <a:xfrm>
            <a:off x="511899" y="5709412"/>
            <a:ext cx="11096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Fos(+) = neurons gated as highest 2.5% of phospho-</a:t>
            </a:r>
            <a:r>
              <a:rPr lang="en-US" sz="2000" dirty="0" err="1"/>
              <a:t>cFos</a:t>
            </a:r>
            <a:r>
              <a:rPr lang="en-US" sz="2000" dirty="0"/>
              <a:t> IR neurons </a:t>
            </a:r>
          </a:p>
          <a:p>
            <a:r>
              <a:rPr lang="en-US" sz="2000" dirty="0"/>
              <a:t>Fos(−) = neurons as lowest 80% of phospho-</a:t>
            </a:r>
            <a:r>
              <a:rPr lang="en-US" sz="2000" dirty="0" err="1"/>
              <a:t>cFos</a:t>
            </a:r>
            <a:r>
              <a:rPr lang="en-US" sz="2000" dirty="0"/>
              <a:t> IR neurons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DDDEDF-D5CC-F745-8FB4-A0AF9F1B5B40}"/>
              </a:ext>
            </a:extLst>
          </p:cNvPr>
          <p:cNvSpPr txBox="1"/>
          <p:nvPr/>
        </p:nvSpPr>
        <p:spPr>
          <a:xfrm>
            <a:off x="6201608" y="2199250"/>
            <a:ext cx="57981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DOI Fos(+) neurons higher c-fos than DOI Fos(-)</a:t>
            </a:r>
          </a:p>
          <a:p>
            <a:r>
              <a:rPr lang="en-US" dirty="0"/>
              <a:t>      - but control Fos(+) not different than control Fos(-)</a:t>
            </a:r>
          </a:p>
          <a:p>
            <a:r>
              <a:rPr lang="en-US" dirty="0"/>
              <a:t>      - i.e. DOI Fos(+) have more fos compared to 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DOI fos+ express higher </a:t>
            </a:r>
            <a:r>
              <a:rPr lang="en-US" dirty="0" err="1"/>
              <a:t>FosB</a:t>
            </a:r>
            <a:r>
              <a:rPr lang="en-US" dirty="0"/>
              <a:t> compared to control fos+</a:t>
            </a:r>
          </a:p>
        </p:txBody>
      </p:sp>
    </p:spTree>
    <p:extLst>
      <p:ext uri="{BB962C8B-B14F-4D97-AF65-F5344CB8AC3E}">
        <p14:creationId xmlns:p14="http://schemas.microsoft.com/office/powerpoint/2010/main" val="393179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BAC27C8-8102-CF41-9668-CE558FD994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806282" y="643467"/>
            <a:ext cx="857943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B9DBD8-B9F2-8646-9E96-3F270CDD8B9E}"/>
              </a:ext>
            </a:extLst>
          </p:cNvPr>
          <p:cNvSpPr txBox="1"/>
          <p:nvPr/>
        </p:nvSpPr>
        <p:spPr>
          <a:xfrm>
            <a:off x="2583442" y="5874868"/>
            <a:ext cx="1208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GABA </a:t>
            </a:r>
          </a:p>
          <a:p>
            <a:pPr algn="ctr"/>
            <a:r>
              <a:rPr lang="en-US" sz="1600" b="1" dirty="0"/>
              <a:t>Interneuron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C6C9C4-DFAF-A749-B7CD-E1B2C81C0F4F}"/>
              </a:ext>
            </a:extLst>
          </p:cNvPr>
          <p:cNvSpPr txBox="1"/>
          <p:nvPr/>
        </p:nvSpPr>
        <p:spPr>
          <a:xfrm>
            <a:off x="4117162" y="6097782"/>
            <a:ext cx="678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GAT-1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59D17A-1FE8-A249-B8F4-6DEB91F04CEF}"/>
              </a:ext>
            </a:extLst>
          </p:cNvPr>
          <p:cNvSpPr txBox="1"/>
          <p:nvPr/>
        </p:nvSpPr>
        <p:spPr>
          <a:xfrm>
            <a:off x="5059482" y="6096375"/>
            <a:ext cx="13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Somatostatin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29F141-C9FD-6F48-94F6-213F3FEC39DF}"/>
              </a:ext>
            </a:extLst>
          </p:cNvPr>
          <p:cNvSpPr txBox="1"/>
          <p:nvPr/>
        </p:nvSpPr>
        <p:spPr>
          <a:xfrm>
            <a:off x="6413099" y="6100647"/>
            <a:ext cx="1259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Parvalbumin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89E675-C364-7D40-8D1C-B8510A228A8C}"/>
              </a:ext>
            </a:extLst>
          </p:cNvPr>
          <p:cNvSpPr txBox="1"/>
          <p:nvPr/>
        </p:nvSpPr>
        <p:spPr>
          <a:xfrm>
            <a:off x="7834934" y="6108732"/>
            <a:ext cx="855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VGLUT1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ACC773-AA62-6A4F-84C5-400F0BCD6EC5}"/>
              </a:ext>
            </a:extLst>
          </p:cNvPr>
          <p:cNvSpPr/>
          <p:nvPr/>
        </p:nvSpPr>
        <p:spPr>
          <a:xfrm>
            <a:off x="8535415" y="5879361"/>
            <a:ext cx="22556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/>
              <a:t>Solute Carrier Family 17 </a:t>
            </a:r>
          </a:p>
          <a:p>
            <a:pPr algn="ctr"/>
            <a:r>
              <a:rPr lang="en-US" sz="1600" b="1" dirty="0"/>
              <a:t>Member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94B7F4-EE3E-B647-9617-684ECA459422}"/>
              </a:ext>
            </a:extLst>
          </p:cNvPr>
          <p:cNvSpPr txBox="1"/>
          <p:nvPr/>
        </p:nvSpPr>
        <p:spPr>
          <a:xfrm>
            <a:off x="1387259" y="6352465"/>
            <a:ext cx="8660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DOI increase # of fos+ interneurons in mPFC, specifically PV neurons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D158A6-7C14-9D4D-BDAC-4D92C43D8C92}"/>
              </a:ext>
            </a:extLst>
          </p:cNvPr>
          <p:cNvSpPr txBox="1"/>
          <p:nvPr/>
        </p:nvSpPr>
        <p:spPr>
          <a:xfrm>
            <a:off x="2076743" y="0"/>
            <a:ext cx="8597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few interneurons produce phospho-</a:t>
            </a:r>
            <a:r>
              <a:rPr lang="en-US" sz="2400" dirty="0" err="1">
                <a:solidFill>
                  <a:schemeClr val="bg1"/>
                </a:solidFill>
              </a:rPr>
              <a:t>cFos</a:t>
            </a:r>
            <a:r>
              <a:rPr lang="en-US" sz="2400" dirty="0">
                <a:solidFill>
                  <a:schemeClr val="bg1"/>
                </a:solidFill>
              </a:rPr>
              <a:t> under baseline conditions </a:t>
            </a:r>
          </a:p>
        </p:txBody>
      </p:sp>
    </p:spTree>
    <p:extLst>
      <p:ext uri="{BB962C8B-B14F-4D97-AF65-F5344CB8AC3E}">
        <p14:creationId xmlns:p14="http://schemas.microsoft.com/office/powerpoint/2010/main" val="3330302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D203DDCB-17FE-2A41-9061-04B342ACCC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2" r="77500" b="52657"/>
          <a:stretch/>
        </p:blipFill>
        <p:spPr bwMode="auto">
          <a:xfrm>
            <a:off x="477013" y="508196"/>
            <a:ext cx="3795928" cy="457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6E83CF-42AA-F34C-BAD0-AF72E73ADCC8}"/>
              </a:ext>
            </a:extLst>
          </p:cNvPr>
          <p:cNvSpPr/>
          <p:nvPr/>
        </p:nvSpPr>
        <p:spPr>
          <a:xfrm>
            <a:off x="4071120" y="1336058"/>
            <a:ext cx="2504660" cy="4399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FFAE7C-9DCB-3C47-8E52-182335FCF03D}"/>
              </a:ext>
            </a:extLst>
          </p:cNvPr>
          <p:cNvSpPr txBox="1"/>
          <p:nvPr/>
        </p:nvSpPr>
        <p:spPr>
          <a:xfrm>
            <a:off x="488279" y="5055847"/>
            <a:ext cx="9301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i). DOI-fos(+) have high 5-HT</a:t>
            </a:r>
            <a:r>
              <a:rPr lang="en-US" sz="2400" baseline="-25000" dirty="0"/>
              <a:t>2A</a:t>
            </a:r>
            <a:r>
              <a:rPr lang="en-US" sz="2400" dirty="0"/>
              <a:t> mRNA compared to Con-Fos(+)</a:t>
            </a:r>
          </a:p>
          <a:p>
            <a:r>
              <a:rPr lang="en-US" sz="2400" dirty="0"/>
              <a:t>	- directly activation by DOI</a:t>
            </a:r>
          </a:p>
          <a:p>
            <a:r>
              <a:rPr lang="en-US" sz="2400" dirty="0"/>
              <a:t>ii). DOI-fos(+) have higher mGlu2 mRNA, but also in controls</a:t>
            </a:r>
          </a:p>
          <a:p>
            <a:r>
              <a:rPr lang="en-US" sz="2400" dirty="0"/>
              <a:t>	</a:t>
            </a:r>
          </a:p>
        </p:txBody>
      </p:sp>
      <p:pic>
        <p:nvPicPr>
          <p:cNvPr id="10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01E8648-6D5D-B240-9B82-732FF594CF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4" t="10214" r="27680" b="52397"/>
          <a:stretch/>
        </p:blipFill>
        <p:spPr bwMode="auto">
          <a:xfrm>
            <a:off x="4131256" y="494128"/>
            <a:ext cx="3955503" cy="439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6875EF5-E3E5-E349-AF68-27D17DE91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4" t="8432" r="51077" b="52657"/>
          <a:stretch/>
        </p:blipFill>
        <p:spPr bwMode="auto">
          <a:xfrm>
            <a:off x="8563771" y="665409"/>
            <a:ext cx="2274021" cy="457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758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866" name="Picture 2">
            <a:extLst>
              <a:ext uri="{FF2B5EF4-FFF2-40B4-BE49-F238E27FC236}">
                <a16:creationId xmlns:a16="http://schemas.microsoft.com/office/drawing/2014/main" id="{65F52B01-7F0A-5448-AA4A-A03715303D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72" t="50000"/>
          <a:stretch/>
        </p:blipFill>
        <p:spPr bwMode="auto">
          <a:xfrm>
            <a:off x="477011" y="1308651"/>
            <a:ext cx="3997651" cy="424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BE9837-72E8-CD49-BF18-F7643FCE4BDD}"/>
              </a:ext>
            </a:extLst>
          </p:cNvPr>
          <p:cNvSpPr txBox="1"/>
          <p:nvPr/>
        </p:nvSpPr>
        <p:spPr>
          <a:xfrm>
            <a:off x="4359172" y="2644170"/>
            <a:ext cx="7471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DOI increase PV neuron activation in mPFC</a:t>
            </a:r>
          </a:p>
          <a:p>
            <a:r>
              <a:rPr lang="en-US" sz="2400" dirty="0"/>
              <a:t>	In control conditions, very little PV w/ c-fos</a:t>
            </a:r>
          </a:p>
          <a:p>
            <a:r>
              <a:rPr lang="en-US" sz="2400" dirty="0"/>
              <a:t>	No correlation w/ PV &amp; 5-HT</a:t>
            </a:r>
            <a:r>
              <a:rPr lang="en-US" sz="2400" baseline="-25000" dirty="0"/>
              <a:t>2A </a:t>
            </a:r>
            <a:r>
              <a:rPr lang="en-US" sz="2400" dirty="0"/>
              <a:t>expression</a:t>
            </a:r>
          </a:p>
          <a:p>
            <a:r>
              <a:rPr lang="en-US" sz="2400" dirty="0"/>
              <a:t>		not all directly activated by DOI, Claustrum?</a:t>
            </a:r>
          </a:p>
        </p:txBody>
      </p:sp>
    </p:spTree>
    <p:extLst>
      <p:ext uri="{BB962C8B-B14F-4D97-AF65-F5344CB8AC3E}">
        <p14:creationId xmlns:p14="http://schemas.microsoft.com/office/powerpoint/2010/main" val="2965707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A picture containing different&#10;&#10;Description automatically generated">
            <a:extLst>
              <a:ext uri="{FF2B5EF4-FFF2-40B4-BE49-F238E27FC236}">
                <a16:creationId xmlns:a16="http://schemas.microsoft.com/office/drawing/2014/main" id="{8EFAD866-E3D2-5047-A7F2-D4733E7F8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70"/>
          <a:stretch/>
        </p:blipFill>
        <p:spPr bwMode="auto">
          <a:xfrm>
            <a:off x="643467" y="532486"/>
            <a:ext cx="10905066" cy="43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F1F89E-53AE-EA41-861A-1F3090EAD18B}"/>
              </a:ext>
            </a:extLst>
          </p:cNvPr>
          <p:cNvSpPr txBox="1"/>
          <p:nvPr/>
        </p:nvSpPr>
        <p:spPr>
          <a:xfrm>
            <a:off x="1239382" y="4736728"/>
            <a:ext cx="927766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(R)-DOI (6.0 mg/kg) systemically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 ↑ </a:t>
            </a:r>
            <a:r>
              <a:rPr lang="en-US" sz="2400" b="1" dirty="0"/>
              <a:t>Internalization of 5-HT</a:t>
            </a:r>
            <a:r>
              <a:rPr lang="en-US" sz="2400" b="1" baseline="-25000" dirty="0"/>
              <a:t>2A</a:t>
            </a:r>
            <a:r>
              <a:rPr lang="en-US" sz="2400" b="1" dirty="0"/>
              <a:t> in deep</a:t>
            </a:r>
          </a:p>
          <a:p>
            <a:r>
              <a:rPr lang="en-US" sz="2400" b="1" dirty="0"/>
              <a:t>					      layers of the Prelimbic Cortex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FACF6C-8644-C541-BCF5-D55B7163710D}"/>
              </a:ext>
            </a:extLst>
          </p:cNvPr>
          <p:cNvSpPr txBox="1"/>
          <p:nvPr/>
        </p:nvSpPr>
        <p:spPr>
          <a:xfrm>
            <a:off x="5844039" y="5478670"/>
            <a:ext cx="5873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+ Orbital Cortex / Agranular Insular Cortex/Claustrum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FC8309-D491-074A-BE31-7783179A4E29}"/>
              </a:ext>
            </a:extLst>
          </p:cNvPr>
          <p:cNvSpPr txBox="1"/>
          <p:nvPr/>
        </p:nvSpPr>
        <p:spPr>
          <a:xfrm>
            <a:off x="477012" y="5795465"/>
            <a:ext cx="10905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Many neurons that internalize 5-HT</a:t>
            </a:r>
            <a:r>
              <a:rPr lang="en-US" baseline="-25000" dirty="0"/>
              <a:t>2A</a:t>
            </a:r>
            <a:r>
              <a:rPr lang="en-US" dirty="0"/>
              <a:t> do not express c-fos &amp; vice versa</a:t>
            </a:r>
          </a:p>
          <a:p>
            <a:r>
              <a:rPr lang="en-US" dirty="0"/>
              <a:t>	 </a:t>
            </a:r>
            <a:r>
              <a:rPr lang="en-US" dirty="0">
                <a:sym typeface="Wingdings" pitchFamily="2" charset="2"/>
              </a:rPr>
              <a:t> internalization doesn’t activate neurons, may come from NMDA activate from Glu spillover / D1 + 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6694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EA7AD8-9C95-034B-B98E-F574CE57D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1" r="4744" b="50000"/>
          <a:stretch/>
        </p:blipFill>
        <p:spPr bwMode="auto">
          <a:xfrm>
            <a:off x="612109" y="1143000"/>
            <a:ext cx="5294716" cy="298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6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76591F-5752-FE4E-99F2-BD01B7857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1282"/>
          <a:stretch/>
        </p:blipFill>
        <p:spPr bwMode="auto">
          <a:xfrm>
            <a:off x="6383837" y="643467"/>
            <a:ext cx="503467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0E6AD3-2ED4-C548-AF5B-1F5CDE6E6773}"/>
              </a:ext>
            </a:extLst>
          </p:cNvPr>
          <p:cNvSpPr txBox="1"/>
          <p:nvPr/>
        </p:nvSpPr>
        <p:spPr>
          <a:xfrm>
            <a:off x="1821958" y="480060"/>
            <a:ext cx="2875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Deep layers of PFC</a:t>
            </a:r>
          </a:p>
        </p:txBody>
      </p:sp>
    </p:spTree>
    <p:extLst>
      <p:ext uri="{BB962C8B-B14F-4D97-AF65-F5344CB8AC3E}">
        <p14:creationId xmlns:p14="http://schemas.microsoft.com/office/powerpoint/2010/main" val="310728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07F903-8CA2-8A4D-9A0F-46DF83FB7F59}"/>
              </a:ext>
            </a:extLst>
          </p:cNvPr>
          <p:cNvSpPr/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[</a:t>
            </a: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DOI] </a:t>
            </a: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 whole blood and forebrain over time</a:t>
            </a:r>
            <a:endParaRPr lang="en-US" sz="3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Figure 4">
            <a:extLst>
              <a:ext uri="{FF2B5EF4-FFF2-40B4-BE49-F238E27FC236}">
                <a16:creationId xmlns:a16="http://schemas.microsoft.com/office/drawing/2014/main" id="{89A18C7E-77AA-8B4B-9435-F079789391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36" t="4603" r="-723" b="49985"/>
          <a:stretch/>
        </p:blipFill>
        <p:spPr bwMode="auto">
          <a:xfrm>
            <a:off x="0" y="1388302"/>
            <a:ext cx="6435315" cy="546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27F86B-FC21-D040-9125-75AE5E0B8FAB}"/>
              </a:ext>
            </a:extLst>
          </p:cNvPr>
          <p:cNvSpPr txBox="1"/>
          <p:nvPr/>
        </p:nvSpPr>
        <p:spPr>
          <a:xfrm>
            <a:off x="6377620" y="2330378"/>
            <a:ext cx="58874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Ultra high-performance liquid chromatograph tandem mass spectrometer (UHPLC-MS/MS)</a:t>
            </a:r>
          </a:p>
          <a:p>
            <a:pPr algn="ctr"/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9E089B-38D1-6144-8397-2F3AF5E65A1E}"/>
              </a:ext>
            </a:extLst>
          </p:cNvPr>
          <p:cNvSpPr txBox="1"/>
          <p:nvPr/>
        </p:nvSpPr>
        <p:spPr>
          <a:xfrm>
            <a:off x="5978333" y="4778854"/>
            <a:ext cx="6206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[DOI] greater in forebrain than in whole blood</a:t>
            </a:r>
          </a:p>
          <a:p>
            <a:r>
              <a:rPr lang="en-US" sz="2400" b="1" dirty="0"/>
              <a:t>       -  Suggests there’s an accumulation of DOI                           	in the brain, due to internalization?</a:t>
            </a:r>
          </a:p>
        </p:txBody>
      </p:sp>
    </p:spTree>
    <p:extLst>
      <p:ext uri="{BB962C8B-B14F-4D97-AF65-F5344CB8AC3E}">
        <p14:creationId xmlns:p14="http://schemas.microsoft.com/office/powerpoint/2010/main" val="3613286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C216E33D-7A83-334E-9F64-C16A4D8554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43413" r="-151" b="688"/>
          <a:stretch/>
        </p:blipFill>
        <p:spPr bwMode="auto">
          <a:xfrm>
            <a:off x="511152" y="504263"/>
            <a:ext cx="11169693" cy="433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901E84-6192-FB4E-9141-6835A43C83C7}"/>
              </a:ext>
            </a:extLst>
          </p:cNvPr>
          <p:cNvSpPr txBox="1"/>
          <p:nvPr/>
        </p:nvSpPr>
        <p:spPr>
          <a:xfrm>
            <a:off x="2075256" y="4893365"/>
            <a:ext cx="2846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mGlu2 KO dampens c-fos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6D5B49-51D2-6345-89A4-451FEADF40D5}"/>
              </a:ext>
            </a:extLst>
          </p:cNvPr>
          <p:cNvSpPr txBox="1"/>
          <p:nvPr/>
        </p:nvSpPr>
        <p:spPr>
          <a:xfrm>
            <a:off x="7223674" y="4794680"/>
            <a:ext cx="3874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mGlu2 KO completely blocks egr-2 </a:t>
            </a:r>
          </a:p>
          <a:p>
            <a:pPr algn="ctr"/>
            <a:r>
              <a:rPr lang="en-US" sz="2000" b="1" dirty="0"/>
              <a:t>expression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FA5A79-A5D0-2540-8A65-8C92429D63B5}"/>
              </a:ext>
            </a:extLst>
          </p:cNvPr>
          <p:cNvSpPr txBox="1"/>
          <p:nvPr/>
        </p:nvSpPr>
        <p:spPr>
          <a:xfrm>
            <a:off x="3482819" y="22918"/>
            <a:ext cx="5650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Georgia" panose="02040502050405020303" pitchFamily="18" charset="0"/>
              </a:rPr>
              <a:t>Frontal Cortex of C57/Blk6 mice treated w/ DOI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87A53C-C89A-CD4D-A1E5-940D096E817C}"/>
              </a:ext>
            </a:extLst>
          </p:cNvPr>
          <p:cNvSpPr/>
          <p:nvPr/>
        </p:nvSpPr>
        <p:spPr>
          <a:xfrm>
            <a:off x="10219996" y="6372808"/>
            <a:ext cx="1460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Moreno 2011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22CAC8-B722-E645-91BE-366BB48F3820}"/>
              </a:ext>
            </a:extLst>
          </p:cNvPr>
          <p:cNvSpPr txBox="1"/>
          <p:nvPr/>
        </p:nvSpPr>
        <p:spPr>
          <a:xfrm>
            <a:off x="112542" y="5992837"/>
            <a:ext cx="3705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C-fos still increased in mGlu2 KO mice</a:t>
            </a:r>
          </a:p>
          <a:p>
            <a:r>
              <a:rPr lang="en-US" dirty="0"/>
              <a:t>	Trigger population?</a:t>
            </a:r>
          </a:p>
        </p:txBody>
      </p:sp>
    </p:spTree>
    <p:extLst>
      <p:ext uri="{BB962C8B-B14F-4D97-AF65-F5344CB8AC3E}">
        <p14:creationId xmlns:p14="http://schemas.microsoft.com/office/powerpoint/2010/main" val="1296432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F83BC-5807-674E-B387-84FF2062D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DOI activates a “trigger population” of excitatory neurons in the mPFC </a:t>
            </a:r>
          </a:p>
          <a:p>
            <a:pPr lvl="1"/>
            <a:r>
              <a:rPr lang="en-US" dirty="0"/>
              <a:t>Leads to psychedelic effects </a:t>
            </a:r>
          </a:p>
          <a:p>
            <a:pPr lvl="1"/>
            <a:endParaRPr lang="en-US" dirty="0"/>
          </a:p>
          <a:p>
            <a:r>
              <a:rPr lang="en-US" dirty="0"/>
              <a:t>DOI transcriptionally activates PV interneurons in the mPFC, mostly through an indirect mechanisms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BCBA63-9130-7D47-9FCD-7011494EB23D}"/>
              </a:ext>
            </a:extLst>
          </p:cNvPr>
          <p:cNvSpPr txBox="1"/>
          <p:nvPr/>
        </p:nvSpPr>
        <p:spPr>
          <a:xfrm>
            <a:off x="4065563" y="4473527"/>
            <a:ext cx="4466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What about Head twitch?</a:t>
            </a:r>
          </a:p>
        </p:txBody>
      </p:sp>
    </p:spTree>
    <p:extLst>
      <p:ext uri="{BB962C8B-B14F-4D97-AF65-F5344CB8AC3E}">
        <p14:creationId xmlns:p14="http://schemas.microsoft.com/office/powerpoint/2010/main" val="40915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B96DCD9F-542E-4044-9177-1805F5C68007}"/>
                  </a:ext>
                </a:extLst>
              </p14:cNvPr>
              <p14:cNvContentPartPr/>
              <p14:nvPr/>
            </p14:nvContentPartPr>
            <p14:xfrm>
              <a:off x="3665836" y="201874"/>
              <a:ext cx="2771974" cy="3860995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B96DCD9F-542E-4044-9177-1805F5C6800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53238" y="189274"/>
                <a:ext cx="2797170" cy="3886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58" name="Ink 3157">
                <a:extLst>
                  <a:ext uri="{FF2B5EF4-FFF2-40B4-BE49-F238E27FC236}">
                    <a16:creationId xmlns:a16="http://schemas.microsoft.com/office/drawing/2014/main" id="{7D6FE75B-78F7-484F-B9AD-B4395F56A2D6}"/>
                  </a:ext>
                </a:extLst>
              </p14:cNvPr>
              <p14:cNvContentPartPr/>
              <p14:nvPr/>
            </p14:nvContentPartPr>
            <p14:xfrm>
              <a:off x="618535" y="186707"/>
              <a:ext cx="2771974" cy="3860995"/>
            </p14:xfrm>
          </p:contentPart>
        </mc:Choice>
        <mc:Fallback xmlns="">
          <p:pic>
            <p:nvPicPr>
              <p:cNvPr id="3158" name="Ink 3157">
                <a:extLst>
                  <a:ext uri="{FF2B5EF4-FFF2-40B4-BE49-F238E27FC236}">
                    <a16:creationId xmlns:a16="http://schemas.microsoft.com/office/drawing/2014/main" id="{7D6FE75B-78F7-484F-B9AD-B4395F56A2D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5937" y="174107"/>
                <a:ext cx="2797170" cy="3886195"/>
              </a:xfrm>
              <a:prstGeom prst="rect">
                <a:avLst/>
              </a:prstGeom>
            </p:spPr>
          </p:pic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61414" y="208950"/>
            <a:ext cx="1035170" cy="5779697"/>
          </a:xfrm>
        </p:spPr>
        <p:txBody>
          <a:bodyPr>
            <a:normAutofit/>
          </a:bodyPr>
          <a:lstStyle/>
          <a:p>
            <a:pPr marL="228600" lvl="1" indent="0">
              <a:buNone/>
            </a:pPr>
            <a:r>
              <a:rPr lang="en-US" sz="2400" dirty="0"/>
              <a:t>I</a:t>
            </a:r>
          </a:p>
          <a:p>
            <a:pPr marL="228600" lvl="1" indent="0">
              <a:buNone/>
            </a:pPr>
            <a:endParaRPr lang="en-US" sz="2400" dirty="0"/>
          </a:p>
          <a:p>
            <a:pPr marL="228600" lvl="1" indent="0">
              <a:buNone/>
            </a:pPr>
            <a:r>
              <a:rPr lang="en-US" sz="2400" dirty="0"/>
              <a:t>II /III</a:t>
            </a:r>
          </a:p>
          <a:p>
            <a:pPr marL="228600" lvl="1" indent="0">
              <a:buNone/>
            </a:pPr>
            <a:endParaRPr lang="en-US" sz="2400" dirty="0"/>
          </a:p>
          <a:p>
            <a:pPr marL="228600" lvl="1" indent="0">
              <a:buNone/>
            </a:pPr>
            <a:r>
              <a:rPr lang="en-US" sz="2400" dirty="0"/>
              <a:t>IV</a:t>
            </a:r>
          </a:p>
          <a:p>
            <a:pPr marL="228600" lvl="1" indent="0">
              <a:buNone/>
            </a:pPr>
            <a:endParaRPr lang="en-US" sz="2400" dirty="0"/>
          </a:p>
          <a:p>
            <a:pPr marL="228600" lvl="1" indent="0">
              <a:buNone/>
            </a:pPr>
            <a:r>
              <a:rPr lang="en-US" sz="2400" dirty="0"/>
              <a:t>V</a:t>
            </a:r>
          </a:p>
          <a:p>
            <a:pPr marL="228600" lvl="1" indent="0">
              <a:buNone/>
            </a:pPr>
            <a:endParaRPr lang="en-US" sz="2400" dirty="0"/>
          </a:p>
          <a:p>
            <a:pPr marL="228600" lvl="1" indent="0">
              <a:buNone/>
            </a:pPr>
            <a:r>
              <a:rPr lang="en-US" sz="2400" dirty="0"/>
              <a:t>VI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3C5A485-3DB8-1343-B0A0-CFF8BBB0E043}"/>
              </a:ext>
            </a:extLst>
          </p:cNvPr>
          <p:cNvSpPr/>
          <p:nvPr/>
        </p:nvSpPr>
        <p:spPr>
          <a:xfrm>
            <a:off x="3594780" y="5751"/>
            <a:ext cx="2823405" cy="4934309"/>
          </a:xfrm>
          <a:prstGeom prst="roundRect">
            <a:avLst/>
          </a:prstGeom>
          <a:noFill/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rter Roman" panose="020405030505060202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69BE81-4571-104D-9769-7978C79C1E72}"/>
              </a:ext>
            </a:extLst>
          </p:cNvPr>
          <p:cNvSpPr txBox="1"/>
          <p:nvPr/>
        </p:nvSpPr>
        <p:spPr>
          <a:xfrm>
            <a:off x="705311" y="4228658"/>
            <a:ext cx="574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Charter Roman" panose="02040503050506020203" pitchFamily="18" charset="0"/>
              </a:rPr>
              <a:t>IL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37043BB-B447-8D44-9A0B-C18CA43D83F0}"/>
              </a:ext>
            </a:extLst>
          </p:cNvPr>
          <p:cNvSpPr/>
          <p:nvPr/>
        </p:nvSpPr>
        <p:spPr>
          <a:xfrm>
            <a:off x="635307" y="5751"/>
            <a:ext cx="2823405" cy="4934309"/>
          </a:xfrm>
          <a:prstGeom prst="roundRect">
            <a:avLst/>
          </a:prstGeom>
          <a:noFill/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rter Roman" panose="020405030505060202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9CE596-0F33-494B-9CCB-42F64BE55588}"/>
              </a:ext>
            </a:extLst>
          </p:cNvPr>
          <p:cNvSpPr txBox="1"/>
          <p:nvPr/>
        </p:nvSpPr>
        <p:spPr>
          <a:xfrm>
            <a:off x="3594780" y="4258992"/>
            <a:ext cx="859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harter Roman" panose="02040503050506020203" pitchFamily="18" charset="0"/>
              </a:rPr>
              <a:t>PrL</a:t>
            </a: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25D79CC9-DE95-9A42-97DF-3097E1D2E643}"/>
              </a:ext>
            </a:extLst>
          </p:cNvPr>
          <p:cNvSpPr/>
          <p:nvPr/>
        </p:nvSpPr>
        <p:spPr>
          <a:xfrm rot="10800000">
            <a:off x="1615540" y="2862572"/>
            <a:ext cx="816063" cy="837453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 w="44450">
            <a:solidFill>
              <a:srgbClr val="00B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D9BFD3-FED9-8E49-AA66-982F4621639B}"/>
              </a:ext>
            </a:extLst>
          </p:cNvPr>
          <p:cNvSpPr txBox="1"/>
          <p:nvPr/>
        </p:nvSpPr>
        <p:spPr>
          <a:xfrm>
            <a:off x="1701805" y="2869818"/>
            <a:ext cx="729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Glu</a:t>
            </a:r>
          </a:p>
        </p:txBody>
      </p:sp>
      <p:sp>
        <p:nvSpPr>
          <p:cNvPr id="151" name="Triangle 150">
            <a:extLst>
              <a:ext uri="{FF2B5EF4-FFF2-40B4-BE49-F238E27FC236}">
                <a16:creationId xmlns:a16="http://schemas.microsoft.com/office/drawing/2014/main" id="{0EA4C062-9361-9745-B883-FF5DEFC23A34}"/>
              </a:ext>
            </a:extLst>
          </p:cNvPr>
          <p:cNvSpPr/>
          <p:nvPr/>
        </p:nvSpPr>
        <p:spPr>
          <a:xfrm rot="10800000">
            <a:off x="4626069" y="2869818"/>
            <a:ext cx="849132" cy="830208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 w="444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1109FB90-D48E-2346-9EA9-EAB416493A7F}"/>
              </a:ext>
            </a:extLst>
          </p:cNvPr>
          <p:cNvSpPr txBox="1"/>
          <p:nvPr/>
        </p:nvSpPr>
        <p:spPr>
          <a:xfrm>
            <a:off x="4709772" y="2862573"/>
            <a:ext cx="729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Glu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8F536C9-3FB6-8E41-B148-52AED27DDFBC}"/>
              </a:ext>
            </a:extLst>
          </p:cNvPr>
          <p:cNvSpPr txBox="1">
            <a:spLocks/>
          </p:cNvSpPr>
          <p:nvPr/>
        </p:nvSpPr>
        <p:spPr>
          <a:xfrm>
            <a:off x="6418185" y="3047135"/>
            <a:ext cx="6153576" cy="3537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harter Roman" panose="02040503050506020203" pitchFamily="18" charset="0"/>
              </a:rPr>
              <a:t>Executive decision-making region</a:t>
            </a:r>
          </a:p>
          <a:p>
            <a:r>
              <a:rPr lang="en-US" sz="2800" dirty="0">
                <a:latin typeface="Charter Roman" panose="02040503050506020203" pitchFamily="18" charset="0"/>
              </a:rPr>
              <a:t>Regulates stress responses</a:t>
            </a:r>
          </a:p>
          <a:p>
            <a:r>
              <a:rPr lang="en-US" sz="2800" dirty="0">
                <a:latin typeface="Charter Roman" panose="02040503050506020203" pitchFamily="18" charset="0"/>
              </a:rPr>
              <a:t>Connections to the basolateral amygdala (BLA) to promote </a:t>
            </a:r>
            <a:r>
              <a:rPr lang="en-US" sz="2800" dirty="0">
                <a:solidFill>
                  <a:srgbClr val="FF0000"/>
                </a:solidFill>
                <a:latin typeface="Charter Roman" panose="02040503050506020203" pitchFamily="18" charset="0"/>
              </a:rPr>
              <a:t>pro-stress </a:t>
            </a:r>
            <a:r>
              <a:rPr lang="en-US" sz="2800" dirty="0">
                <a:solidFill>
                  <a:schemeClr val="tx1"/>
                </a:solidFill>
                <a:latin typeface="Charter Roman" panose="02040503050506020203" pitchFamily="18" charset="0"/>
              </a:rPr>
              <a:t>or </a:t>
            </a:r>
            <a:r>
              <a:rPr lang="en-US" sz="2800" dirty="0">
                <a:solidFill>
                  <a:srgbClr val="00B050"/>
                </a:solidFill>
                <a:latin typeface="Charter Roman" panose="02040503050506020203" pitchFamily="18" charset="0"/>
              </a:rPr>
              <a:t>anti-stress </a:t>
            </a:r>
            <a:r>
              <a:rPr lang="en-US" sz="2800" dirty="0">
                <a:solidFill>
                  <a:schemeClr val="tx1"/>
                </a:solidFill>
                <a:latin typeface="Charter Roman" panose="02040503050506020203" pitchFamily="18" charset="0"/>
              </a:rPr>
              <a:t>behavior</a:t>
            </a:r>
            <a:endParaRPr lang="en-US" sz="2800" dirty="0">
              <a:latin typeface="Charter Roman" panose="02040503050506020203" pitchFamily="18" charset="0"/>
            </a:endParaRPr>
          </a:p>
          <a:p>
            <a:pPr marL="228600" lvl="1" indent="0">
              <a:buFont typeface="Arial" panose="020B0604020202020204" pitchFamily="34" charset="0"/>
              <a:buNone/>
            </a:pPr>
            <a:r>
              <a:rPr lang="en-US" sz="2800" dirty="0">
                <a:latin typeface="Charter Roman" panose="02040503050506020203" pitchFamily="18" charset="0"/>
              </a:rPr>
              <a:t>	</a:t>
            </a:r>
            <a:endParaRPr lang="en-US" dirty="0"/>
          </a:p>
          <a:p>
            <a:endParaRPr lang="en-US" dirty="0"/>
          </a:p>
        </p:txBody>
      </p:sp>
      <p:pic>
        <p:nvPicPr>
          <p:cNvPr id="16" name="Picture 2" descr="Image result for mouse prefrontal cortex atlas">
            <a:extLst>
              <a:ext uri="{FF2B5EF4-FFF2-40B4-BE49-F238E27FC236}">
                <a16:creationId xmlns:a16="http://schemas.microsoft.com/office/drawing/2014/main" id="{07FD8E08-3467-CF48-97ED-E26AF462E2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" t="8619" r="5970" b="12312"/>
          <a:stretch/>
        </p:blipFill>
        <p:spPr bwMode="auto">
          <a:xfrm>
            <a:off x="7726418" y="0"/>
            <a:ext cx="4465582" cy="310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4FF1130-D0D3-2344-A95A-95FB9421C76C}"/>
              </a:ext>
            </a:extLst>
          </p:cNvPr>
          <p:cNvGrpSpPr>
            <a:grpSpLocks noChangeAspect="1"/>
          </p:cNvGrpSpPr>
          <p:nvPr/>
        </p:nvGrpSpPr>
        <p:grpSpPr>
          <a:xfrm>
            <a:off x="9921192" y="877067"/>
            <a:ext cx="676833" cy="1261794"/>
            <a:chOff x="10082452" y="982132"/>
            <a:chExt cx="543017" cy="1012324"/>
          </a:xfrm>
          <a:noFill/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CE9BC64-8C9A-A74F-A432-46AD450DF7F5}"/>
                </a:ext>
              </a:extLst>
            </p:cNvPr>
            <p:cNvGrpSpPr/>
            <p:nvPr/>
          </p:nvGrpSpPr>
          <p:grpSpPr>
            <a:xfrm>
              <a:off x="10082452" y="982132"/>
              <a:ext cx="543017" cy="1012324"/>
              <a:chOff x="10096630" y="982132"/>
              <a:chExt cx="543017" cy="1012324"/>
            </a:xfrm>
            <a:grpFill/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4BBF505-9C52-8C48-800A-2693760C83B6}"/>
                  </a:ext>
                </a:extLst>
              </p:cNvPr>
              <p:cNvCxnSpPr/>
              <p:nvPr/>
            </p:nvCxnSpPr>
            <p:spPr>
              <a:xfrm flipV="1">
                <a:off x="10119811" y="982132"/>
                <a:ext cx="0" cy="995524"/>
              </a:xfrm>
              <a:prstGeom prst="line">
                <a:avLst/>
              </a:prstGeom>
              <a:grpFill/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5FFACB7-6225-794A-BB32-66D9F40EB8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96630" y="982132"/>
                <a:ext cx="543017" cy="265421"/>
              </a:xfrm>
              <a:prstGeom prst="line">
                <a:avLst/>
              </a:prstGeom>
              <a:grpFill/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7114962E-2CF7-A049-8FFA-DFD9405D6E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96630" y="1977656"/>
                <a:ext cx="445117" cy="0"/>
              </a:xfrm>
              <a:prstGeom prst="line">
                <a:avLst/>
              </a:prstGeom>
              <a:grpFill/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575CA92F-58A8-9A4C-85E2-184302735FB0}"/>
                  </a:ext>
                </a:extLst>
              </p:cNvPr>
              <p:cNvSpPr/>
              <p:nvPr/>
            </p:nvSpPr>
            <p:spPr>
              <a:xfrm>
                <a:off x="10483742" y="1236000"/>
                <a:ext cx="147505" cy="758456"/>
              </a:xfrm>
              <a:custGeom>
                <a:avLst/>
                <a:gdLst>
                  <a:gd name="connsiteX0" fmla="*/ 41179 w 147505"/>
                  <a:gd name="connsiteY0" fmla="*/ 758456 h 758456"/>
                  <a:gd name="connsiteX1" fmla="*/ 5737 w 147505"/>
                  <a:gd name="connsiteY1" fmla="*/ 368596 h 758456"/>
                  <a:gd name="connsiteX2" fmla="*/ 147505 w 147505"/>
                  <a:gd name="connsiteY2" fmla="*/ 0 h 758456"/>
                  <a:gd name="connsiteX3" fmla="*/ 147505 w 147505"/>
                  <a:gd name="connsiteY3" fmla="*/ 0 h 758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7505" h="758456">
                    <a:moveTo>
                      <a:pt x="41179" y="758456"/>
                    </a:moveTo>
                    <a:cubicBezTo>
                      <a:pt x="14597" y="626730"/>
                      <a:pt x="-11984" y="495005"/>
                      <a:pt x="5737" y="368596"/>
                    </a:cubicBezTo>
                    <a:cubicBezTo>
                      <a:pt x="23458" y="242187"/>
                      <a:pt x="147505" y="0"/>
                      <a:pt x="147505" y="0"/>
                    </a:cubicBezTo>
                    <a:lnTo>
                      <a:pt x="147505" y="0"/>
                    </a:lnTo>
                  </a:path>
                </a:pathLst>
              </a:custGeom>
              <a:grpFill/>
              <a:ln w="571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85C8714-7CE5-8849-8F21-25153A33E1A5}"/>
                </a:ext>
              </a:extLst>
            </p:cNvPr>
            <p:cNvCxnSpPr/>
            <p:nvPr/>
          </p:nvCxnSpPr>
          <p:spPr>
            <a:xfrm flipH="1">
              <a:off x="10099780" y="1591062"/>
              <a:ext cx="352415" cy="0"/>
            </a:xfrm>
            <a:prstGeom prst="line">
              <a:avLst/>
            </a:prstGeom>
            <a:grpFill/>
            <a:ln w="25400"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Freeform 32">
            <a:extLst>
              <a:ext uri="{FF2B5EF4-FFF2-40B4-BE49-F238E27FC236}">
                <a16:creationId xmlns:a16="http://schemas.microsoft.com/office/drawing/2014/main" id="{56C532D7-22D3-EF47-A1AE-A152625DE8DA}"/>
              </a:ext>
            </a:extLst>
          </p:cNvPr>
          <p:cNvSpPr/>
          <p:nvPr/>
        </p:nvSpPr>
        <p:spPr>
          <a:xfrm>
            <a:off x="2013544" y="3702570"/>
            <a:ext cx="7912699" cy="3815830"/>
          </a:xfrm>
          <a:custGeom>
            <a:avLst/>
            <a:gdLst>
              <a:gd name="connsiteX0" fmla="*/ 12239 w 7912699"/>
              <a:gd name="connsiteY0" fmla="*/ 0 h 3815830"/>
              <a:gd name="connsiteX1" fmla="*/ 57210 w 7912699"/>
              <a:gd name="connsiteY1" fmla="*/ 2293496 h 3815830"/>
              <a:gd name="connsiteX2" fmla="*/ 461944 w 7912699"/>
              <a:gd name="connsiteY2" fmla="*/ 2713220 h 3815830"/>
              <a:gd name="connsiteX3" fmla="*/ 3055243 w 7912699"/>
              <a:gd name="connsiteY3" fmla="*/ 2743200 h 3815830"/>
              <a:gd name="connsiteX4" fmla="*/ 7142977 w 7912699"/>
              <a:gd name="connsiteY4" fmla="*/ 2749030 h 3815830"/>
              <a:gd name="connsiteX5" fmla="*/ 7904977 w 7912699"/>
              <a:gd name="connsiteY5" fmla="*/ 3815830 h 3815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12699" h="3815830">
                <a:moveTo>
                  <a:pt x="12239" y="0"/>
                </a:moveTo>
                <a:cubicBezTo>
                  <a:pt x="-2751" y="920646"/>
                  <a:pt x="-17741" y="1841293"/>
                  <a:pt x="57210" y="2293496"/>
                </a:cubicBezTo>
                <a:cubicBezTo>
                  <a:pt x="132161" y="2745699"/>
                  <a:pt x="-37728" y="2638269"/>
                  <a:pt x="461944" y="2713220"/>
                </a:cubicBezTo>
                <a:cubicBezTo>
                  <a:pt x="961616" y="2788171"/>
                  <a:pt x="3055243" y="2743200"/>
                  <a:pt x="3055243" y="2743200"/>
                </a:cubicBezTo>
                <a:cubicBezTo>
                  <a:pt x="4168748" y="2749168"/>
                  <a:pt x="6334688" y="2570258"/>
                  <a:pt x="7142977" y="2749030"/>
                </a:cubicBezTo>
                <a:cubicBezTo>
                  <a:pt x="7951266" y="2927802"/>
                  <a:pt x="7928121" y="3371816"/>
                  <a:pt x="7904977" y="3815830"/>
                </a:cubicBezTo>
              </a:path>
            </a:pathLst>
          </a:custGeom>
          <a:noFill/>
          <a:ln w="476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83A2977E-68D5-174A-A0A7-4DB78EEB5F5D}"/>
              </a:ext>
            </a:extLst>
          </p:cNvPr>
          <p:cNvSpPr/>
          <p:nvPr/>
        </p:nvSpPr>
        <p:spPr>
          <a:xfrm>
            <a:off x="5041645" y="3683357"/>
            <a:ext cx="5570794" cy="3734874"/>
          </a:xfrm>
          <a:custGeom>
            <a:avLst/>
            <a:gdLst>
              <a:gd name="connsiteX0" fmla="*/ 19752 w 5570794"/>
              <a:gd name="connsiteY0" fmla="*/ 0 h 3734874"/>
              <a:gd name="connsiteX1" fmla="*/ 45510 w 5570794"/>
              <a:gd name="connsiteY1" fmla="*/ 2240924 h 3734874"/>
              <a:gd name="connsiteX2" fmla="*/ 418997 w 5570794"/>
              <a:gd name="connsiteY2" fmla="*/ 2511381 h 3734874"/>
              <a:gd name="connsiteX3" fmla="*/ 2659921 w 5570794"/>
              <a:gd name="connsiteY3" fmla="*/ 2472744 h 3734874"/>
              <a:gd name="connsiteX4" fmla="*/ 5094028 w 5570794"/>
              <a:gd name="connsiteY4" fmla="*/ 2498502 h 3734874"/>
              <a:gd name="connsiteX5" fmla="*/ 5493273 w 5570794"/>
              <a:gd name="connsiteY5" fmla="*/ 2859110 h 3734874"/>
              <a:gd name="connsiteX6" fmla="*/ 5570547 w 5570794"/>
              <a:gd name="connsiteY6" fmla="*/ 3734874 h 3734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70794" h="3734874">
                <a:moveTo>
                  <a:pt x="19752" y="0"/>
                </a:moveTo>
                <a:cubicBezTo>
                  <a:pt x="-640" y="911180"/>
                  <a:pt x="-21031" y="1822361"/>
                  <a:pt x="45510" y="2240924"/>
                </a:cubicBezTo>
                <a:cubicBezTo>
                  <a:pt x="112051" y="2659488"/>
                  <a:pt x="-16738" y="2472744"/>
                  <a:pt x="418997" y="2511381"/>
                </a:cubicBezTo>
                <a:cubicBezTo>
                  <a:pt x="854732" y="2550018"/>
                  <a:pt x="2659921" y="2472744"/>
                  <a:pt x="2659921" y="2472744"/>
                </a:cubicBezTo>
                <a:lnTo>
                  <a:pt x="5094028" y="2498502"/>
                </a:lnTo>
                <a:cubicBezTo>
                  <a:pt x="5566253" y="2562896"/>
                  <a:pt x="5413853" y="2653048"/>
                  <a:pt x="5493273" y="2859110"/>
                </a:cubicBezTo>
                <a:cubicBezTo>
                  <a:pt x="5572693" y="3065172"/>
                  <a:pt x="5571620" y="3400023"/>
                  <a:pt x="5570547" y="3734874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999D0B6-632A-284B-8025-477353004C0D}"/>
              </a:ext>
            </a:extLst>
          </p:cNvPr>
          <p:cNvSpPr txBox="1"/>
          <p:nvPr/>
        </p:nvSpPr>
        <p:spPr>
          <a:xfrm>
            <a:off x="10674596" y="6400043"/>
            <a:ext cx="1108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 BLA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1705C93-5C43-9749-9611-4BD5BBF7393C}"/>
              </a:ext>
            </a:extLst>
          </p:cNvPr>
          <p:cNvCxnSpPr/>
          <p:nvPr/>
        </p:nvCxnSpPr>
        <p:spPr>
          <a:xfrm flipH="1" flipV="1">
            <a:off x="6418185" y="186707"/>
            <a:ext cx="3524605" cy="69036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1FD6550-7E96-0246-A0BF-FD3D73A042DA}"/>
              </a:ext>
            </a:extLst>
          </p:cNvPr>
          <p:cNvCxnSpPr>
            <a:cxnSpLocks/>
            <a:endCxn id="15" idx="1"/>
          </p:cNvCxnSpPr>
          <p:nvPr/>
        </p:nvCxnSpPr>
        <p:spPr>
          <a:xfrm flipH="1">
            <a:off x="6418185" y="2166237"/>
            <a:ext cx="3481360" cy="2649685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10D4C3E-4601-F54A-97B4-31B927D9E3F1}"/>
              </a:ext>
            </a:extLst>
          </p:cNvPr>
          <p:cNvSpPr txBox="1"/>
          <p:nvPr/>
        </p:nvSpPr>
        <p:spPr>
          <a:xfrm>
            <a:off x="10096226" y="1249929"/>
            <a:ext cx="27097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00B050"/>
              </a:solidFill>
              <a:latin typeface="Charter Roman" panose="02040503050506020203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19D5CA9-AE3C-5344-BFFD-8BC7CF1B6B12}"/>
              </a:ext>
            </a:extLst>
          </p:cNvPr>
          <p:cNvSpPr txBox="1"/>
          <p:nvPr/>
        </p:nvSpPr>
        <p:spPr>
          <a:xfrm>
            <a:off x="10022126" y="1724464"/>
            <a:ext cx="270978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00B050"/>
              </a:solidFill>
              <a:latin typeface="Charter Roman" panose="02040503050506020203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945022E-C3B9-3743-B64B-0C70699C0ADE}"/>
              </a:ext>
            </a:extLst>
          </p:cNvPr>
          <p:cNvSpPr txBox="1"/>
          <p:nvPr/>
        </p:nvSpPr>
        <p:spPr>
          <a:xfrm>
            <a:off x="9977005" y="1677272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Charter Roman" panose="02040503050506020203" pitchFamily="18" charset="0"/>
              </a:rPr>
              <a:t>IL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A435340-8787-BA4B-89B2-CB093BA64761}"/>
              </a:ext>
            </a:extLst>
          </p:cNvPr>
          <p:cNvSpPr txBox="1"/>
          <p:nvPr/>
        </p:nvSpPr>
        <p:spPr>
          <a:xfrm>
            <a:off x="9917215" y="1111221"/>
            <a:ext cx="6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harter Roman" panose="02040503050506020203" pitchFamily="18" charset="0"/>
              </a:rPr>
              <a:t>PrL</a:t>
            </a:r>
          </a:p>
        </p:txBody>
      </p:sp>
      <p:pic>
        <p:nvPicPr>
          <p:cNvPr id="1026" name="Picture 2" descr="Image result for brodmann area 52">
            <a:extLst>
              <a:ext uri="{FF2B5EF4-FFF2-40B4-BE49-F238E27FC236}">
                <a16:creationId xmlns:a16="http://schemas.microsoft.com/office/drawing/2014/main" id="{EECB5D52-F923-D045-AF05-95C702D5A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09" y="228031"/>
            <a:ext cx="6540220" cy="41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976EEED-954C-6A44-8471-DB3537DE9970}"/>
              </a:ext>
            </a:extLst>
          </p:cNvPr>
          <p:cNvSpPr/>
          <p:nvPr/>
        </p:nvSpPr>
        <p:spPr>
          <a:xfrm>
            <a:off x="1208669" y="1938667"/>
            <a:ext cx="813742" cy="796069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9D20013-DF4F-E544-9805-657A2489EE53}"/>
              </a:ext>
            </a:extLst>
          </p:cNvPr>
          <p:cNvSpPr/>
          <p:nvPr/>
        </p:nvSpPr>
        <p:spPr>
          <a:xfrm>
            <a:off x="1818946" y="2608889"/>
            <a:ext cx="813742" cy="796069"/>
          </a:xfrm>
          <a:prstGeom prst="ellipse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7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51" grpId="0" animBg="1"/>
      <p:bldP spid="152" grpId="0"/>
      <p:bldP spid="33" grpId="0" animBg="1"/>
      <p:bldP spid="34" grpId="0" animBg="1"/>
      <p:bldP spid="35" grpId="0"/>
      <p:bldP spid="2" grpId="0" animBg="1"/>
      <p:bldP spid="2" grpId="1" animBg="1"/>
      <p:bldP spid="36" grpId="0" animBg="1"/>
      <p:bldP spid="36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07F903-8CA2-8A4D-9A0F-46DF83FB7F59}"/>
              </a:ext>
            </a:extLst>
          </p:cNvPr>
          <p:cNvSpPr/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Time-course of DOI-induced HTR</a:t>
            </a:r>
          </a:p>
        </p:txBody>
      </p:sp>
      <p:pic>
        <p:nvPicPr>
          <p:cNvPr id="4098" name="Picture 2" descr="Figure 4">
            <a:extLst>
              <a:ext uri="{FF2B5EF4-FFF2-40B4-BE49-F238E27FC236}">
                <a16:creationId xmlns:a16="http://schemas.microsoft.com/office/drawing/2014/main" id="{D2DF2DFA-F11C-0C45-AC86-A0A1AA1EB7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2" r="52361" b="50000"/>
          <a:stretch/>
        </p:blipFill>
        <p:spPr bwMode="auto">
          <a:xfrm>
            <a:off x="0" y="1396588"/>
            <a:ext cx="6708974" cy="530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7E4142-1995-6C49-A5E8-766CFD9667A1}"/>
              </a:ext>
            </a:extLst>
          </p:cNvPr>
          <p:cNvSpPr txBox="1"/>
          <p:nvPr/>
        </p:nvSpPr>
        <p:spPr>
          <a:xfrm>
            <a:off x="7056892" y="3355283"/>
            <a:ext cx="49363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eorgia" panose="02040502050405020303" pitchFamily="18" charset="0"/>
              </a:rPr>
              <a:t>Mice habituated to coil for 30 min. then injected w/   DOI (1 mg/kg) or vehicle (</a:t>
            </a:r>
            <a:r>
              <a:rPr lang="en-US" sz="2800" i="1" dirty="0">
                <a:latin typeface="Georgia" panose="02040502050405020303" pitchFamily="18" charset="0"/>
              </a:rPr>
              <a:t>i.p.)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6599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igure 4">
            <a:extLst>
              <a:ext uri="{FF2B5EF4-FFF2-40B4-BE49-F238E27FC236}">
                <a16:creationId xmlns:a16="http://schemas.microsoft.com/office/drawing/2014/main" id="{43382773-C7E7-8044-9FA2-37CB2B92A7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36" t="4603" r="-723" b="49985"/>
          <a:stretch/>
        </p:blipFill>
        <p:spPr bwMode="auto">
          <a:xfrm>
            <a:off x="0" y="-1"/>
            <a:ext cx="5848749" cy="497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Figure 4">
            <a:extLst>
              <a:ext uri="{FF2B5EF4-FFF2-40B4-BE49-F238E27FC236}">
                <a16:creationId xmlns:a16="http://schemas.microsoft.com/office/drawing/2014/main" id="{D2DF2DFA-F11C-0C45-AC86-A0A1AA1EB7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2" r="52361" b="50000"/>
          <a:stretch/>
        </p:blipFill>
        <p:spPr bwMode="auto">
          <a:xfrm>
            <a:off x="6133134" y="120313"/>
            <a:ext cx="6058855" cy="478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BB3E8EB-2C1E-BD42-A6F8-78AF33961058}"/>
              </a:ext>
            </a:extLst>
          </p:cNvPr>
          <p:cNvSpPr/>
          <p:nvPr/>
        </p:nvSpPr>
        <p:spPr>
          <a:xfrm>
            <a:off x="298174" y="5850179"/>
            <a:ext cx="11595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But half-life of DOI in forebrain is 36% longer (∼24 min) than that of HTR decay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18424C-15BC-C449-B3DA-F93B6E740C6F}"/>
              </a:ext>
            </a:extLst>
          </p:cNvPr>
          <p:cNvSpPr txBox="1"/>
          <p:nvPr/>
        </p:nvSpPr>
        <p:spPr>
          <a:xfrm>
            <a:off x="2960409" y="5333646"/>
            <a:ext cx="6271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eorgia" panose="02040502050405020303" pitchFamily="18" charset="0"/>
              </a:rPr>
              <a:t>DOI disposition similar to rate of HTR decay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465E22-68B4-0D46-9AA2-957C2968185C}"/>
              </a:ext>
            </a:extLst>
          </p:cNvPr>
          <p:cNvSpPr txBox="1"/>
          <p:nvPr/>
        </p:nvSpPr>
        <p:spPr>
          <a:xfrm>
            <a:off x="4050724" y="6323476"/>
            <a:ext cx="3596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Due to muscle fatigue?</a:t>
            </a:r>
          </a:p>
        </p:txBody>
      </p:sp>
    </p:spTree>
    <p:extLst>
      <p:ext uri="{BB962C8B-B14F-4D97-AF65-F5344CB8AC3E}">
        <p14:creationId xmlns:p14="http://schemas.microsoft.com/office/powerpoint/2010/main" val="351516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ure 4">
            <a:extLst>
              <a:ext uri="{FF2B5EF4-FFF2-40B4-BE49-F238E27FC236}">
                <a16:creationId xmlns:a16="http://schemas.microsoft.com/office/drawing/2014/main" id="{FC349B01-CDA9-244D-BAAA-A2D7DDAB0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" t="57794" r="56624"/>
          <a:stretch/>
        </p:blipFill>
        <p:spPr bwMode="auto">
          <a:xfrm>
            <a:off x="0" y="753979"/>
            <a:ext cx="4655671" cy="402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igure 4">
            <a:extLst>
              <a:ext uri="{FF2B5EF4-FFF2-40B4-BE49-F238E27FC236}">
                <a16:creationId xmlns:a16="http://schemas.microsoft.com/office/drawing/2014/main" id="{3575FB50-A61F-974E-B7D3-5BBAE5A51E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6" t="58328" r="16710" b="65"/>
          <a:stretch/>
        </p:blipFill>
        <p:spPr bwMode="auto">
          <a:xfrm>
            <a:off x="8742604" y="605213"/>
            <a:ext cx="3449054" cy="486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654823-2676-944C-9151-ADD6F4125D7A}"/>
              </a:ext>
            </a:extLst>
          </p:cNvPr>
          <p:cNvSpPr txBox="1"/>
          <p:nvPr/>
        </p:nvSpPr>
        <p:spPr>
          <a:xfrm>
            <a:off x="4555177" y="86705"/>
            <a:ext cx="3065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Georgia" panose="02040502050405020303" pitchFamily="18" charset="0"/>
              </a:rPr>
              <a:t>muscle fatigue?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E30B41-44FF-D244-A1EB-D4C728727CAD}"/>
              </a:ext>
            </a:extLst>
          </p:cNvPr>
          <p:cNvSpPr/>
          <p:nvPr/>
        </p:nvSpPr>
        <p:spPr>
          <a:xfrm>
            <a:off x="-16040" y="6104021"/>
            <a:ext cx="122076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Used isoflurane anesthesia to block all motor activity for first 30 min after of DOI (1 mg/kg) administration </a:t>
            </a:r>
          </a:p>
          <a:p>
            <a:pPr lvl="1"/>
            <a:r>
              <a:rPr lang="en-US" sz="2200" dirty="0"/>
              <a:t>- The control group was held in the home cage for the 30 min</a:t>
            </a:r>
          </a:p>
        </p:txBody>
      </p:sp>
    </p:spTree>
    <p:extLst>
      <p:ext uri="{BB962C8B-B14F-4D97-AF65-F5344CB8AC3E}">
        <p14:creationId xmlns:p14="http://schemas.microsoft.com/office/powerpoint/2010/main" val="37224475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2DEBF9-7EF8-B444-BFC7-8C289C1AC4A4}"/>
              </a:ext>
            </a:extLst>
          </p:cNvPr>
          <p:cNvSpPr txBox="1"/>
          <p:nvPr/>
        </p:nvSpPr>
        <p:spPr>
          <a:xfrm>
            <a:off x="1600200" y="4269282"/>
            <a:ext cx="8991600" cy="1264762"/>
          </a:xfrm>
          <a:prstGeom prst="rect">
            <a:avLst/>
          </a:prstGeo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Coadministration of mGlu</a:t>
            </a:r>
            <a:r>
              <a:rPr lang="en-US" sz="3600" b="1" baseline="-25000" dirty="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2/3</a:t>
            </a:r>
            <a:r>
              <a:rPr lang="en-US" sz="3600" b="1" dirty="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 antagonist (LY341) and DOI</a:t>
            </a:r>
          </a:p>
        </p:txBody>
      </p:sp>
      <p:pic>
        <p:nvPicPr>
          <p:cNvPr id="6146" name="Picture 2" descr="Figure 5">
            <a:extLst>
              <a:ext uri="{FF2B5EF4-FFF2-40B4-BE49-F238E27FC236}">
                <a16:creationId xmlns:a16="http://schemas.microsoft.com/office/drawing/2014/main" id="{5D035848-BD0D-8746-931A-486CDC452C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" t="5584" r="64469" b="52381"/>
          <a:stretch/>
        </p:blipFill>
        <p:spPr bwMode="auto">
          <a:xfrm>
            <a:off x="-3390" y="0"/>
            <a:ext cx="4299452" cy="419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igure 5">
            <a:extLst>
              <a:ext uri="{FF2B5EF4-FFF2-40B4-BE49-F238E27FC236}">
                <a16:creationId xmlns:a16="http://schemas.microsoft.com/office/drawing/2014/main" id="{7C5D265A-9F83-0340-ADA1-06A18F96A7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0" t="7892" r="36688" b="54698"/>
          <a:stretch/>
        </p:blipFill>
        <p:spPr bwMode="auto">
          <a:xfrm>
            <a:off x="6448435" y="148621"/>
            <a:ext cx="3050810" cy="399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57712E4-9D16-8045-9F01-D02ECCABFD4E}"/>
              </a:ext>
            </a:extLst>
          </p:cNvPr>
          <p:cNvSpPr txBox="1"/>
          <p:nvPr/>
        </p:nvSpPr>
        <p:spPr>
          <a:xfrm>
            <a:off x="0" y="5796970"/>
            <a:ext cx="10311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Habituated to coil for 15 min</a:t>
            </a:r>
          </a:p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    - Administered LY341 (3 mg/kg) / vehicle</a:t>
            </a:r>
          </a:p>
          <a:p>
            <a:r>
              <a:rPr lang="en-US" b="1" dirty="0">
                <a:solidFill>
                  <a:schemeClr val="bg1"/>
                </a:solidFill>
                <a:latin typeface="Georgia" panose="02040502050405020303" pitchFamily="18" charset="0"/>
              </a:rPr>
              <a:t>    - After 30 min, administered DOI (0.5 mg/kg)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6CBB99-3D55-6C44-9CBC-D8BB935B4674}"/>
              </a:ext>
            </a:extLst>
          </p:cNvPr>
          <p:cNvSpPr txBox="1"/>
          <p:nvPr/>
        </p:nvSpPr>
        <p:spPr>
          <a:xfrm>
            <a:off x="1022372" y="1860576"/>
            <a:ext cx="894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36B33E-7943-E549-819D-6905DA1DBA8B}"/>
              </a:ext>
            </a:extLst>
          </p:cNvPr>
          <p:cNvSpPr txBox="1"/>
          <p:nvPr/>
        </p:nvSpPr>
        <p:spPr>
          <a:xfrm>
            <a:off x="3497163" y="1681460"/>
            <a:ext cx="3317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eorgia" panose="02040502050405020303" pitchFamily="18" charset="0"/>
              </a:rPr>
              <a:t>↑ time course of </a:t>
            </a:r>
          </a:p>
          <a:p>
            <a:pPr algn="ctr"/>
            <a:r>
              <a:rPr lang="en-US" sz="2400" b="1" dirty="0">
                <a:latin typeface="Georgia" panose="02040502050405020303" pitchFamily="18" charset="0"/>
              </a:rPr>
              <a:t>DOI induced HTR</a:t>
            </a:r>
            <a:endParaRPr lang="en-US" sz="2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2F6189-F253-7F4E-B298-337C91C229C7}"/>
              </a:ext>
            </a:extLst>
          </p:cNvPr>
          <p:cNvSpPr txBox="1"/>
          <p:nvPr/>
        </p:nvSpPr>
        <p:spPr>
          <a:xfrm>
            <a:off x="8966866" y="1814409"/>
            <a:ext cx="3317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eorgia" panose="02040502050405020303" pitchFamily="18" charset="0"/>
              </a:rPr>
              <a:t>↑ total # of HTRs</a:t>
            </a:r>
            <a:endParaRPr lang="en-US" sz="2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F55B02-911D-7447-97C6-FABF1F93705B}"/>
              </a:ext>
            </a:extLst>
          </p:cNvPr>
          <p:cNvSpPr/>
          <p:nvPr/>
        </p:nvSpPr>
        <p:spPr>
          <a:xfrm>
            <a:off x="7789334" y="5620947"/>
            <a:ext cx="42429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 effect on HTR when administered alone</a:t>
            </a:r>
          </a:p>
        </p:txBody>
      </p:sp>
    </p:spTree>
    <p:extLst>
      <p:ext uri="{BB962C8B-B14F-4D97-AF65-F5344CB8AC3E}">
        <p14:creationId xmlns:p14="http://schemas.microsoft.com/office/powerpoint/2010/main" val="313001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AB40CB8E-744E-1F48-A07F-0CB7768025EE}"/>
              </a:ext>
            </a:extLst>
          </p:cNvPr>
          <p:cNvSpPr txBox="1">
            <a:spLocks/>
          </p:cNvSpPr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Coadministration of an mGlu</a:t>
            </a:r>
            <a:r>
              <a:rPr lang="en-US" sz="2700" kern="1200" baseline="-25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 </a:t>
            </a:r>
            <a:r>
              <a:rPr lang="en-US" sz="2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agonist (LY404) and DOI  → ↓ HTR frequency</a:t>
            </a:r>
            <a:r>
              <a:rPr lang="en-US" sz="2700" kern="1200" baseline="-25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endParaRPr lang="en-US" sz="27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Figure 5">
            <a:extLst>
              <a:ext uri="{FF2B5EF4-FFF2-40B4-BE49-F238E27FC236}">
                <a16:creationId xmlns:a16="http://schemas.microsoft.com/office/drawing/2014/main" id="{7D31F3FE-0804-4E45-84E5-B1A325E2D2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68" r="61587" b="-443"/>
          <a:stretch/>
        </p:blipFill>
        <p:spPr bwMode="auto">
          <a:xfrm>
            <a:off x="6719393" y="1388302"/>
            <a:ext cx="5472607" cy="51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72BC950-CF37-9A48-9A7B-2FD839BB3F5C}"/>
              </a:ext>
            </a:extLst>
          </p:cNvPr>
          <p:cNvSpPr txBox="1"/>
          <p:nvPr/>
        </p:nvSpPr>
        <p:spPr>
          <a:xfrm>
            <a:off x="0" y="5660586"/>
            <a:ext cx="10311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</a:rPr>
              <a:t>Habituated to coil for 15 min</a:t>
            </a:r>
          </a:p>
          <a:p>
            <a:r>
              <a:rPr lang="en-US" sz="2400" b="1" dirty="0">
                <a:latin typeface="Georgia" panose="02040502050405020303" pitchFamily="18" charset="0"/>
              </a:rPr>
              <a:t>    - Administered LY404(5 or 10  mg/kg) or vehicle</a:t>
            </a:r>
          </a:p>
          <a:p>
            <a:r>
              <a:rPr lang="en-US" sz="2400" b="1" dirty="0">
                <a:latin typeface="Georgia" panose="02040502050405020303" pitchFamily="18" charset="0"/>
              </a:rPr>
              <a:t>    - After 5 min administered DOI (1 mg/kg)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616847-C5F6-8D4D-89D8-E28ED9D0F260}"/>
              </a:ext>
            </a:extLst>
          </p:cNvPr>
          <p:cNvSpPr txBox="1"/>
          <p:nvPr/>
        </p:nvSpPr>
        <p:spPr>
          <a:xfrm>
            <a:off x="8204222" y="3776560"/>
            <a:ext cx="894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DOI</a:t>
            </a:r>
          </a:p>
        </p:txBody>
      </p:sp>
    </p:spTree>
    <p:extLst>
      <p:ext uri="{BB962C8B-B14F-4D97-AF65-F5344CB8AC3E}">
        <p14:creationId xmlns:p14="http://schemas.microsoft.com/office/powerpoint/2010/main" val="260962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AB40CB8E-744E-1F48-A07F-0CB7768025EE}"/>
              </a:ext>
            </a:extLst>
          </p:cNvPr>
          <p:cNvSpPr txBox="1">
            <a:spLocks/>
          </p:cNvSpPr>
          <p:nvPr/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Coadministration of an mGlu</a:t>
            </a:r>
            <a:r>
              <a:rPr lang="en-US" sz="2700" kern="1200" baseline="-25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 </a:t>
            </a:r>
            <a:r>
              <a:rPr lang="en-US" sz="2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agonist (LY404) and DOI  → ↓ HTR frequency</a:t>
            </a:r>
            <a:r>
              <a:rPr lang="en-US" sz="2700" kern="1200" baseline="-25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endParaRPr lang="en-US" sz="27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Figure 5">
            <a:extLst>
              <a:ext uri="{FF2B5EF4-FFF2-40B4-BE49-F238E27FC236}">
                <a16:creationId xmlns:a16="http://schemas.microsoft.com/office/drawing/2014/main" id="{7D31F3FE-0804-4E45-84E5-B1A325E2D2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7" t="56524" r="31233" b="1128"/>
          <a:stretch/>
        </p:blipFill>
        <p:spPr bwMode="auto">
          <a:xfrm>
            <a:off x="695644" y="1432985"/>
            <a:ext cx="3857306" cy="441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72BC950-CF37-9A48-9A7B-2FD839BB3F5C}"/>
              </a:ext>
            </a:extLst>
          </p:cNvPr>
          <p:cNvSpPr txBox="1"/>
          <p:nvPr/>
        </p:nvSpPr>
        <p:spPr>
          <a:xfrm>
            <a:off x="566897" y="5848351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eorgia" panose="02040502050405020303" pitchFamily="18" charset="0"/>
              </a:rPr>
              <a:t>LY404 dose-dependently ↓ HTR </a:t>
            </a:r>
            <a:r>
              <a:rPr lang="en-US" sz="2400" b="1" u="sng" dirty="0">
                <a:latin typeface="Georgia" panose="02040502050405020303" pitchFamily="18" charset="0"/>
              </a:rPr>
              <a:t>for first 30 min</a:t>
            </a:r>
          </a:p>
        </p:txBody>
      </p:sp>
      <p:pic>
        <p:nvPicPr>
          <p:cNvPr id="6" name="Picture 2" descr="Figure 5">
            <a:extLst>
              <a:ext uri="{FF2B5EF4-FFF2-40B4-BE49-F238E27FC236}">
                <a16:creationId xmlns:a16="http://schemas.microsoft.com/office/drawing/2014/main" id="{C117B456-238F-424D-AF94-47998B4A8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36" t="57585" r="-56" b="67"/>
          <a:stretch/>
        </p:blipFill>
        <p:spPr bwMode="auto">
          <a:xfrm>
            <a:off x="7639052" y="1432985"/>
            <a:ext cx="3857306" cy="441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1F91DF-B7AF-F64E-BAA1-FF5EAEDEC315}"/>
              </a:ext>
            </a:extLst>
          </p:cNvPr>
          <p:cNvSpPr txBox="1"/>
          <p:nvPr/>
        </p:nvSpPr>
        <p:spPr>
          <a:xfrm>
            <a:off x="7639052" y="5848351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Georgia" panose="02040502050405020303" pitchFamily="18" charset="0"/>
              </a:rPr>
              <a:t>LY404 dose-dependently ↑ HTR </a:t>
            </a:r>
            <a:r>
              <a:rPr lang="en-US" sz="2400" b="1" u="sng" dirty="0">
                <a:latin typeface="Georgia" panose="02040502050405020303" pitchFamily="18" charset="0"/>
              </a:rPr>
              <a:t>from 60-90 min</a:t>
            </a:r>
          </a:p>
        </p:txBody>
      </p:sp>
    </p:spTree>
    <p:extLst>
      <p:ext uri="{BB962C8B-B14F-4D97-AF65-F5344CB8AC3E}">
        <p14:creationId xmlns:p14="http://schemas.microsoft.com/office/powerpoint/2010/main" val="155971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B662D-6198-3F4C-8EF7-518291B4C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404553"/>
            <a:ext cx="11353800" cy="6048894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Accumulation of DOI in mPFC due to 5-HT</a:t>
            </a:r>
            <a:r>
              <a:rPr lang="en-US" sz="3200" baseline="-25000" dirty="0"/>
              <a:t>2A </a:t>
            </a:r>
            <a:r>
              <a:rPr lang="en-US" sz="3200" dirty="0"/>
              <a:t>internalization?</a:t>
            </a:r>
          </a:p>
          <a:p>
            <a:r>
              <a:rPr lang="en-US" sz="3200" dirty="0"/>
              <a:t>Glutamate release in mPFC important for c-fos, egr2, head twitch response, BDNF &amp; arc expression</a:t>
            </a:r>
          </a:p>
          <a:p>
            <a:r>
              <a:rPr lang="en-US" sz="3200" dirty="0"/>
              <a:t>Trigger population directly activated by DOI</a:t>
            </a:r>
          </a:p>
          <a:p>
            <a:pPr lvl="1"/>
            <a:r>
              <a:rPr lang="en-US" sz="2800" dirty="0"/>
              <a:t>Sets up window of plasticity </a:t>
            </a:r>
          </a:p>
          <a:p>
            <a:pPr lvl="1"/>
            <a:r>
              <a:rPr lang="en-US" sz="2800" dirty="0"/>
              <a:t>How environment influences effects ?</a:t>
            </a:r>
          </a:p>
          <a:p>
            <a:pPr lvl="2"/>
            <a:r>
              <a:rPr lang="en-US" sz="2400" dirty="0"/>
              <a:t>Promoting plasticity based on experiences via </a:t>
            </a:r>
            <a:r>
              <a:rPr lang="en-US" sz="2400" dirty="0" err="1"/>
              <a:t>glu</a:t>
            </a:r>
            <a:r>
              <a:rPr lang="en-US" sz="2400" dirty="0"/>
              <a:t> release from different sources ?</a:t>
            </a:r>
          </a:p>
          <a:p>
            <a:pPr lvl="3"/>
            <a:r>
              <a:rPr lang="en-US" sz="2400" dirty="0"/>
              <a:t>Positive experiences selectively induce plasticity via </a:t>
            </a:r>
            <a:r>
              <a:rPr lang="en-US" sz="2400" dirty="0" err="1"/>
              <a:t>aPVT</a:t>
            </a:r>
            <a:r>
              <a:rPr lang="en-US" sz="2400" dirty="0"/>
              <a:t> (IL)</a:t>
            </a:r>
          </a:p>
          <a:p>
            <a:pPr lvl="3"/>
            <a:r>
              <a:rPr lang="en-US" sz="2400" dirty="0"/>
              <a:t>Negative experiences induce plasticity via </a:t>
            </a:r>
            <a:r>
              <a:rPr lang="en-US" sz="2400" dirty="0" err="1"/>
              <a:t>glu</a:t>
            </a:r>
            <a:r>
              <a:rPr lang="en-US" sz="2400" dirty="0"/>
              <a:t> release from </a:t>
            </a:r>
            <a:r>
              <a:rPr lang="en-US" sz="2400" dirty="0" err="1"/>
              <a:t>pPVT</a:t>
            </a:r>
            <a:r>
              <a:rPr lang="en-US" sz="2400" dirty="0"/>
              <a:t> (PrL)</a:t>
            </a:r>
          </a:p>
          <a:p>
            <a:r>
              <a:rPr lang="en-US" dirty="0"/>
              <a:t>Postsynaptic 5-HT</a:t>
            </a:r>
            <a:r>
              <a:rPr lang="en-US" baseline="-25000" dirty="0"/>
              <a:t>2A</a:t>
            </a:r>
            <a:r>
              <a:rPr lang="en-US" dirty="0"/>
              <a:t> may promote LTD in the PrL </a:t>
            </a:r>
          </a:p>
          <a:p>
            <a:pPr lvl="1"/>
            <a:r>
              <a:rPr lang="en-US" dirty="0"/>
              <a:t>Decrease Negative Affect?</a:t>
            </a:r>
          </a:p>
          <a:p>
            <a:pPr lvl="2"/>
            <a:r>
              <a:rPr lang="en-US" dirty="0"/>
              <a:t>May be part of therapeutic efficacy of DOI</a:t>
            </a:r>
          </a:p>
          <a:p>
            <a:pPr lvl="1"/>
            <a:r>
              <a:rPr lang="en-US" dirty="0"/>
              <a:t>Higher 5-HT</a:t>
            </a:r>
            <a:r>
              <a:rPr lang="en-US" baseline="-25000" dirty="0"/>
              <a:t>2A</a:t>
            </a:r>
            <a:r>
              <a:rPr lang="en-US" dirty="0"/>
              <a:t> expression in PrL compared to IL 	</a:t>
            </a:r>
          </a:p>
          <a:p>
            <a:pPr lvl="1"/>
            <a:r>
              <a:rPr lang="en-US" dirty="0"/>
              <a:t>Similar to fluoxetine </a:t>
            </a:r>
          </a:p>
          <a:p>
            <a:endParaRPr lang="en-US" sz="3400" dirty="0"/>
          </a:p>
          <a:p>
            <a:pPr lvl="3"/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40169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67" y="683130"/>
            <a:ext cx="7729728" cy="3101983"/>
          </a:xfrm>
        </p:spPr>
        <p:txBody>
          <a:bodyPr>
            <a:normAutofit/>
          </a:bodyPr>
          <a:lstStyle/>
          <a:p>
            <a:endParaRPr lang="en-US" sz="2800" dirty="0">
              <a:latin typeface="Charter Roman" panose="02040503050506020203" pitchFamily="18" charset="0"/>
            </a:endParaRPr>
          </a:p>
          <a:p>
            <a:r>
              <a:rPr lang="en-US" sz="2800" dirty="0">
                <a:latin typeface="Charter Roman" panose="02040503050506020203" pitchFamily="18" charset="0"/>
              </a:rPr>
              <a:t>Gates expression of </a:t>
            </a:r>
            <a:r>
              <a:rPr lang="en-US" sz="2800" dirty="0">
                <a:solidFill>
                  <a:schemeClr val="tx1"/>
                </a:solidFill>
                <a:latin typeface="Charter Roman" panose="02040503050506020203" pitchFamily="18" charset="0"/>
              </a:rPr>
              <a:t>emotional </a:t>
            </a:r>
            <a:r>
              <a:rPr lang="en-US" sz="2800" dirty="0">
                <a:latin typeface="Charter Roman" panose="02040503050506020203" pitchFamily="18" charset="0"/>
              </a:rPr>
              <a:t>behaviors</a:t>
            </a:r>
            <a:endParaRPr lang="en-US" sz="3600" dirty="0">
              <a:latin typeface="Charter Roman" panose="02040503050506020203" pitchFamily="18" charset="0"/>
            </a:endParaRPr>
          </a:p>
          <a:p>
            <a:r>
              <a:rPr lang="en-US" sz="2800" dirty="0">
                <a:latin typeface="Charter Roman" panose="02040503050506020203" pitchFamily="18" charset="0"/>
              </a:rPr>
              <a:t>Cellular changes resulting from emotional learning</a:t>
            </a:r>
          </a:p>
          <a:p>
            <a:r>
              <a:rPr lang="en-US" sz="2800" dirty="0">
                <a:latin typeface="Charter Roman" panose="02040503050506020203" pitchFamily="18" charset="0"/>
              </a:rPr>
              <a:t>Reciprocal connections with </a:t>
            </a:r>
            <a:r>
              <a:rPr lang="en-US" sz="2800" dirty="0">
                <a:solidFill>
                  <a:srgbClr val="00B050"/>
                </a:solidFill>
                <a:latin typeface="Charter Roman" panose="02040503050506020203" pitchFamily="18" charset="0"/>
              </a:rPr>
              <a:t>IL</a:t>
            </a:r>
            <a:r>
              <a:rPr lang="en-US" sz="2800" dirty="0">
                <a:latin typeface="Charter Roman" panose="02040503050506020203" pitchFamily="18" charset="0"/>
              </a:rPr>
              <a:t>/</a:t>
            </a:r>
            <a:r>
              <a:rPr lang="en-US" sz="2800" dirty="0">
                <a:solidFill>
                  <a:srgbClr val="FF0000"/>
                </a:solidFill>
                <a:latin typeface="Charter Roman" panose="02040503050506020203" pitchFamily="18" charset="0"/>
              </a:rPr>
              <a:t>PrL </a:t>
            </a:r>
          </a:p>
        </p:txBody>
      </p:sp>
      <p:pic>
        <p:nvPicPr>
          <p:cNvPr id="4098" name="Picture 2" descr="Image result for basolateral amygdala mouse atl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6" y="3398353"/>
            <a:ext cx="4660900" cy="345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3A59C25-CFFD-414B-85FF-12F11409F4B5}"/>
              </a:ext>
            </a:extLst>
          </p:cNvPr>
          <p:cNvGrpSpPr/>
          <p:nvPr/>
        </p:nvGrpSpPr>
        <p:grpSpPr>
          <a:xfrm>
            <a:off x="6758049" y="1470215"/>
            <a:ext cx="3665379" cy="5387785"/>
            <a:chOff x="3835693" y="3334811"/>
            <a:chExt cx="4498090" cy="632554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D2C285F-FC43-A94B-905D-BDE14FFC4622}"/>
                </a:ext>
              </a:extLst>
            </p:cNvPr>
            <p:cNvGrpSpPr/>
            <p:nvPr/>
          </p:nvGrpSpPr>
          <p:grpSpPr>
            <a:xfrm>
              <a:off x="3835693" y="3334811"/>
              <a:ext cx="4498090" cy="6325542"/>
              <a:chOff x="812946" y="2559724"/>
              <a:chExt cx="2249045" cy="3162771"/>
            </a:xfrm>
          </p:grpSpPr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F0A451C2-F248-294C-8382-AE134D95B42E}"/>
                  </a:ext>
                </a:extLst>
              </p:cNvPr>
              <p:cNvSpPr/>
              <p:nvPr/>
            </p:nvSpPr>
            <p:spPr>
              <a:xfrm>
                <a:off x="1141616" y="2814152"/>
                <a:ext cx="1920375" cy="2908343"/>
              </a:xfrm>
              <a:custGeom>
                <a:avLst/>
                <a:gdLst>
                  <a:gd name="connsiteX0" fmla="*/ 853575 w 2088909"/>
                  <a:gd name="connsiteY0" fmla="*/ 435307 h 3329154"/>
                  <a:gd name="connsiteX1" fmla="*/ 342936 w 2088909"/>
                  <a:gd name="connsiteY1" fmla="*/ 7795 h 3329154"/>
                  <a:gd name="connsiteX2" fmla="*/ 10427 w 2088909"/>
                  <a:gd name="connsiteY2" fmla="*/ 482808 h 3329154"/>
                  <a:gd name="connsiteX3" fmla="*/ 734822 w 2088909"/>
                  <a:gd name="connsiteY3" fmla="*/ 2964751 h 3329154"/>
                  <a:gd name="connsiteX4" fmla="*/ 2088609 w 2088909"/>
                  <a:gd name="connsiteY4" fmla="*/ 3047878 h 3329154"/>
                  <a:gd name="connsiteX5" fmla="*/ 853575 w 2088909"/>
                  <a:gd name="connsiteY5" fmla="*/ 435307 h 3329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88909" h="3329154">
                    <a:moveTo>
                      <a:pt x="853575" y="435307"/>
                    </a:moveTo>
                    <a:cubicBezTo>
                      <a:pt x="562630" y="-71373"/>
                      <a:pt x="483461" y="-122"/>
                      <a:pt x="342936" y="7795"/>
                    </a:cubicBezTo>
                    <a:cubicBezTo>
                      <a:pt x="202411" y="15712"/>
                      <a:pt x="-54887" y="-10018"/>
                      <a:pt x="10427" y="482808"/>
                    </a:cubicBezTo>
                    <a:cubicBezTo>
                      <a:pt x="75741" y="975634"/>
                      <a:pt x="388458" y="2537239"/>
                      <a:pt x="734822" y="2964751"/>
                    </a:cubicBezTo>
                    <a:cubicBezTo>
                      <a:pt x="1081186" y="3392263"/>
                      <a:pt x="2068817" y="3473410"/>
                      <a:pt x="2088609" y="3047878"/>
                    </a:cubicBezTo>
                    <a:cubicBezTo>
                      <a:pt x="2108401" y="2622346"/>
                      <a:pt x="1144520" y="941987"/>
                      <a:pt x="853575" y="435307"/>
                    </a:cubicBezTo>
                    <a:close/>
                  </a:path>
                </a:pathLst>
              </a:custGeom>
              <a:noFill/>
              <a:ln w="508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92291F5-ACAA-4E46-A417-BBB7002683A0}"/>
                  </a:ext>
                </a:extLst>
              </p:cNvPr>
              <p:cNvSpPr txBox="1"/>
              <p:nvPr/>
            </p:nvSpPr>
            <p:spPr>
              <a:xfrm>
                <a:off x="1321007" y="2790900"/>
                <a:ext cx="367843" cy="230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LA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8EA8472-45E6-2A4F-8D62-340CF4FEB3F0}"/>
                  </a:ext>
                </a:extLst>
              </p:cNvPr>
              <p:cNvSpPr txBox="1"/>
              <p:nvPr/>
            </p:nvSpPr>
            <p:spPr>
              <a:xfrm>
                <a:off x="1583940" y="3871019"/>
                <a:ext cx="437894" cy="2710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BLA</a:t>
                </a:r>
              </a:p>
            </p:txBody>
          </p:sp>
          <p:sp>
            <p:nvSpPr>
              <p:cNvPr id="18" name="Arc 17">
                <a:extLst>
                  <a:ext uri="{FF2B5EF4-FFF2-40B4-BE49-F238E27FC236}">
                    <a16:creationId xmlns:a16="http://schemas.microsoft.com/office/drawing/2014/main" id="{9DABA598-A7E4-9F4F-942A-4A12B94094C8}"/>
                  </a:ext>
                </a:extLst>
              </p:cNvPr>
              <p:cNvSpPr/>
              <p:nvPr/>
            </p:nvSpPr>
            <p:spPr>
              <a:xfrm rot="6297472">
                <a:off x="821013" y="2551657"/>
                <a:ext cx="1253633" cy="1269767"/>
              </a:xfrm>
              <a:prstGeom prst="arc">
                <a:avLst>
                  <a:gd name="adj1" fmla="val 16200000"/>
                  <a:gd name="adj2" fmla="val 185856"/>
                </a:avLst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3D3F042-E812-6B4E-A630-5ECF3D3D978D}"/>
                </a:ext>
              </a:extLst>
            </p:cNvPr>
            <p:cNvGrpSpPr/>
            <p:nvPr/>
          </p:nvGrpSpPr>
          <p:grpSpPr>
            <a:xfrm>
              <a:off x="6345628" y="8091919"/>
              <a:ext cx="948846" cy="1066173"/>
              <a:chOff x="5972794" y="12279347"/>
              <a:chExt cx="1131280" cy="1263115"/>
            </a:xfrm>
          </p:grpSpPr>
          <p:sp>
            <p:nvSpPr>
              <p:cNvPr id="13" name="Isosceles Triangle 24">
                <a:extLst>
                  <a:ext uri="{FF2B5EF4-FFF2-40B4-BE49-F238E27FC236}">
                    <a16:creationId xmlns:a16="http://schemas.microsoft.com/office/drawing/2014/main" id="{C0ADBC97-08BC-B342-8BB2-A4798B6AA102}"/>
                  </a:ext>
                </a:extLst>
              </p:cNvPr>
              <p:cNvSpPr/>
              <p:nvPr/>
            </p:nvSpPr>
            <p:spPr>
              <a:xfrm>
                <a:off x="5972794" y="12279347"/>
                <a:ext cx="1131280" cy="1263115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44450">
                <a:solidFill>
                  <a:srgbClr val="FF000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E12613-B8E9-744B-81F8-70B496B40DD1}"/>
                  </a:ext>
                </a:extLst>
              </p:cNvPr>
              <p:cNvSpPr txBox="1"/>
              <p:nvPr/>
            </p:nvSpPr>
            <p:spPr>
              <a:xfrm>
                <a:off x="6132886" y="12978082"/>
                <a:ext cx="902591" cy="5565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Glu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E1CCA6D-C672-8B4F-889A-D597E41F2F06}"/>
                </a:ext>
              </a:extLst>
            </p:cNvPr>
            <p:cNvGrpSpPr/>
            <p:nvPr/>
          </p:nvGrpSpPr>
          <p:grpSpPr>
            <a:xfrm>
              <a:off x="5655195" y="7052107"/>
              <a:ext cx="948847" cy="1014648"/>
              <a:chOff x="6316806" y="11260866"/>
              <a:chExt cx="1131287" cy="1202073"/>
            </a:xfrm>
          </p:grpSpPr>
          <p:sp>
            <p:nvSpPr>
              <p:cNvPr id="9" name="Isosceles Triangle 77">
                <a:extLst>
                  <a:ext uri="{FF2B5EF4-FFF2-40B4-BE49-F238E27FC236}">
                    <a16:creationId xmlns:a16="http://schemas.microsoft.com/office/drawing/2014/main" id="{079F39AC-92E9-DD46-A5F4-77CF365007BF}"/>
                  </a:ext>
                </a:extLst>
              </p:cNvPr>
              <p:cNvSpPr/>
              <p:nvPr/>
            </p:nvSpPr>
            <p:spPr>
              <a:xfrm>
                <a:off x="6316806" y="11260866"/>
                <a:ext cx="1131287" cy="1202073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44450">
                <a:solidFill>
                  <a:srgbClr val="00B05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0172E06-C66E-4B4F-A75F-7B827232DB4D}"/>
                  </a:ext>
                </a:extLst>
              </p:cNvPr>
              <p:cNvSpPr txBox="1"/>
              <p:nvPr/>
            </p:nvSpPr>
            <p:spPr>
              <a:xfrm>
                <a:off x="6455079" y="11851473"/>
                <a:ext cx="816677" cy="5565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Glu</a:t>
                </a:r>
              </a:p>
            </p:txBody>
          </p: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CA3F918-97C7-8940-9729-E5A430B090BE}"/>
              </a:ext>
            </a:extLst>
          </p:cNvPr>
          <p:cNvSpPr txBox="1"/>
          <p:nvPr/>
        </p:nvSpPr>
        <p:spPr>
          <a:xfrm>
            <a:off x="33167" y="63958"/>
            <a:ext cx="7429500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harter Roman" panose="02040503050506020203" pitchFamily="18" charset="0"/>
              </a:rPr>
              <a:t>Basolateral Amygdala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9E883A-C0EF-4945-9830-C5C492503DA7}"/>
              </a:ext>
            </a:extLst>
          </p:cNvPr>
          <p:cNvSpPr txBox="1"/>
          <p:nvPr/>
        </p:nvSpPr>
        <p:spPr>
          <a:xfrm>
            <a:off x="7462667" y="-6747"/>
            <a:ext cx="1945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From mPFC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364A5C82-4B21-A041-A7F3-243B3271B7DF}"/>
              </a:ext>
            </a:extLst>
          </p:cNvPr>
          <p:cNvSpPr/>
          <p:nvPr/>
        </p:nvSpPr>
        <p:spPr>
          <a:xfrm>
            <a:off x="9067995" y="-255699"/>
            <a:ext cx="731520" cy="5098560"/>
          </a:xfrm>
          <a:custGeom>
            <a:avLst/>
            <a:gdLst>
              <a:gd name="connsiteX0" fmla="*/ 731520 w 731520"/>
              <a:gd name="connsiteY0" fmla="*/ 0 h 4791456"/>
              <a:gd name="connsiteX1" fmla="*/ 694944 w 731520"/>
              <a:gd name="connsiteY1" fmla="*/ 1938528 h 4791456"/>
              <a:gd name="connsiteX2" fmla="*/ 548640 w 731520"/>
              <a:gd name="connsiteY2" fmla="*/ 3968496 h 4791456"/>
              <a:gd name="connsiteX3" fmla="*/ 0 w 731520"/>
              <a:gd name="connsiteY3" fmla="*/ 4791456 h 479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520" h="4791456">
                <a:moveTo>
                  <a:pt x="731520" y="0"/>
                </a:moveTo>
                <a:cubicBezTo>
                  <a:pt x="728472" y="638556"/>
                  <a:pt x="725424" y="1277112"/>
                  <a:pt x="694944" y="1938528"/>
                </a:cubicBezTo>
                <a:cubicBezTo>
                  <a:pt x="664464" y="2599944"/>
                  <a:pt x="664464" y="3493008"/>
                  <a:pt x="548640" y="3968496"/>
                </a:cubicBezTo>
                <a:cubicBezTo>
                  <a:pt x="432816" y="4443984"/>
                  <a:pt x="216408" y="4617720"/>
                  <a:pt x="0" y="4791456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850F27-6E31-5843-A52F-3CC81B0754FF}"/>
              </a:ext>
            </a:extLst>
          </p:cNvPr>
          <p:cNvGrpSpPr/>
          <p:nvPr/>
        </p:nvGrpSpPr>
        <p:grpSpPr>
          <a:xfrm rot="14956967">
            <a:off x="8767672" y="4838262"/>
            <a:ext cx="473875" cy="289249"/>
            <a:chOff x="3895549" y="4240960"/>
            <a:chExt cx="133670" cy="9490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38F978B-CFAB-5340-ACAF-91081E01FAC2}"/>
                </a:ext>
              </a:extLst>
            </p:cNvPr>
            <p:cNvCxnSpPr/>
            <p:nvPr/>
          </p:nvCxnSpPr>
          <p:spPr>
            <a:xfrm flipH="1" flipV="1">
              <a:off x="3895549" y="4301532"/>
              <a:ext cx="98671" cy="34332"/>
            </a:xfrm>
            <a:prstGeom prst="line">
              <a:avLst/>
            </a:prstGeom>
            <a:ln w="381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9E3EB13-181C-5E47-A6D5-D208CE011209}"/>
                </a:ext>
              </a:extLst>
            </p:cNvPr>
            <p:cNvCxnSpPr/>
            <p:nvPr/>
          </p:nvCxnSpPr>
          <p:spPr>
            <a:xfrm flipV="1">
              <a:off x="3994220" y="4240960"/>
              <a:ext cx="34999" cy="91049"/>
            </a:xfrm>
            <a:prstGeom prst="line">
              <a:avLst/>
            </a:prstGeom>
            <a:ln w="3810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reeform 25">
            <a:extLst>
              <a:ext uri="{FF2B5EF4-FFF2-40B4-BE49-F238E27FC236}">
                <a16:creationId xmlns:a16="http://schemas.microsoft.com/office/drawing/2014/main" id="{E6631294-64AF-044A-A07D-E679B4445F17}"/>
              </a:ext>
            </a:extLst>
          </p:cNvPr>
          <p:cNvSpPr/>
          <p:nvPr/>
        </p:nvSpPr>
        <p:spPr>
          <a:xfrm>
            <a:off x="9711170" y="-424830"/>
            <a:ext cx="930642" cy="6223062"/>
          </a:xfrm>
          <a:custGeom>
            <a:avLst/>
            <a:gdLst>
              <a:gd name="connsiteX0" fmla="*/ 731520 w 731520"/>
              <a:gd name="connsiteY0" fmla="*/ 0 h 4791456"/>
              <a:gd name="connsiteX1" fmla="*/ 694944 w 731520"/>
              <a:gd name="connsiteY1" fmla="*/ 1938528 h 4791456"/>
              <a:gd name="connsiteX2" fmla="*/ 548640 w 731520"/>
              <a:gd name="connsiteY2" fmla="*/ 3968496 h 4791456"/>
              <a:gd name="connsiteX3" fmla="*/ 0 w 731520"/>
              <a:gd name="connsiteY3" fmla="*/ 4791456 h 4791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1520" h="4791456">
                <a:moveTo>
                  <a:pt x="731520" y="0"/>
                </a:moveTo>
                <a:cubicBezTo>
                  <a:pt x="728472" y="638556"/>
                  <a:pt x="725424" y="1277112"/>
                  <a:pt x="694944" y="1938528"/>
                </a:cubicBezTo>
                <a:cubicBezTo>
                  <a:pt x="664464" y="2599944"/>
                  <a:pt x="664464" y="3493008"/>
                  <a:pt x="548640" y="3968496"/>
                </a:cubicBezTo>
                <a:cubicBezTo>
                  <a:pt x="432816" y="4443984"/>
                  <a:pt x="216408" y="4617720"/>
                  <a:pt x="0" y="479145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76F8C38-9B8F-6143-B576-1294DC630B6A}"/>
              </a:ext>
            </a:extLst>
          </p:cNvPr>
          <p:cNvGrpSpPr/>
          <p:nvPr/>
        </p:nvGrpSpPr>
        <p:grpSpPr>
          <a:xfrm rot="14956967">
            <a:off x="9410847" y="5793633"/>
            <a:ext cx="473875" cy="289249"/>
            <a:chOff x="3895549" y="4240960"/>
            <a:chExt cx="133670" cy="94904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6D2E8E8-8F01-A94D-88FE-80B1AA21EF02}"/>
                </a:ext>
              </a:extLst>
            </p:cNvPr>
            <p:cNvCxnSpPr/>
            <p:nvPr/>
          </p:nvCxnSpPr>
          <p:spPr>
            <a:xfrm flipH="1" flipV="1">
              <a:off x="3895549" y="4301532"/>
              <a:ext cx="98671" cy="34332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A5DF0AB-E230-BF40-86A4-5BB0171E38C7}"/>
                </a:ext>
              </a:extLst>
            </p:cNvPr>
            <p:cNvCxnSpPr/>
            <p:nvPr/>
          </p:nvCxnSpPr>
          <p:spPr>
            <a:xfrm flipV="1">
              <a:off x="3994220" y="4240960"/>
              <a:ext cx="34999" cy="91049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1739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D82F7-5545-E640-9032-1ACAE0ECB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"/>
            <a:ext cx="12192000" cy="6858001"/>
          </a:xfrm>
        </p:spPr>
        <p:txBody>
          <a:bodyPr>
            <a:normAutofit/>
          </a:bodyPr>
          <a:lstStyle/>
          <a:p>
            <a:r>
              <a:rPr lang="en-US" sz="3200" dirty="0"/>
              <a:t>Paraventricular nucleus of the Thalamus </a:t>
            </a:r>
          </a:p>
          <a:p>
            <a:pPr lvl="1"/>
            <a:r>
              <a:rPr lang="en-US" sz="2000" dirty="0"/>
              <a:t>Anterior – Type II Neurons (Galanin expressing, D2</a:t>
            </a:r>
            <a:r>
              <a:rPr lang="en-US" sz="2000" baseline="30000" dirty="0"/>
              <a:t>-</a:t>
            </a:r>
            <a:r>
              <a:rPr lang="en-US" sz="2000" dirty="0"/>
              <a:t>)</a:t>
            </a:r>
          </a:p>
          <a:p>
            <a:pPr lvl="2"/>
            <a:r>
              <a:rPr lang="en-US" dirty="0"/>
              <a:t>express Galanin, but not D2-receptor</a:t>
            </a:r>
          </a:p>
          <a:p>
            <a:pPr lvl="2"/>
            <a:r>
              <a:rPr lang="en-US" dirty="0"/>
              <a:t>Selectively target the Mid + Superficial layers of the Infralimbic Cortex (non D2)</a:t>
            </a:r>
          </a:p>
          <a:p>
            <a:pPr lvl="2"/>
            <a:r>
              <a:rPr lang="en-US" dirty="0"/>
              <a:t>Receive most input from the Infralimbic cortex</a:t>
            </a:r>
          </a:p>
          <a:p>
            <a:pPr lvl="2"/>
            <a:r>
              <a:rPr lang="en-US" dirty="0"/>
              <a:t>Innervate the medial intercalated cells (Fear off)</a:t>
            </a:r>
          </a:p>
          <a:p>
            <a:pPr lvl="3"/>
            <a:r>
              <a:rPr lang="en-US" dirty="0"/>
              <a:t>inhibited by salient stimuli and differentially modulated by arousal 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sz="2000" dirty="0"/>
              <a:t>Posterior –  Type I Neurons (D2</a:t>
            </a:r>
            <a:r>
              <a:rPr lang="en-US" sz="2000" baseline="30000" dirty="0"/>
              <a:t>+</a:t>
            </a:r>
            <a:r>
              <a:rPr lang="en-US" sz="2000" dirty="0"/>
              <a:t>) *Aversive?*</a:t>
            </a:r>
          </a:p>
          <a:p>
            <a:pPr lvl="2"/>
            <a:r>
              <a:rPr lang="en-US" dirty="0"/>
              <a:t>Gradient across anterior-posterior axis</a:t>
            </a:r>
          </a:p>
          <a:p>
            <a:pPr lvl="3"/>
            <a:r>
              <a:rPr lang="en-US" dirty="0"/>
              <a:t>more in the posterior</a:t>
            </a:r>
          </a:p>
          <a:p>
            <a:pPr lvl="2"/>
            <a:r>
              <a:rPr lang="en-US" dirty="0"/>
              <a:t>Dense expression of D2 compared to Anterior Type I Neurons, don’t express Galanin</a:t>
            </a:r>
          </a:p>
          <a:p>
            <a:pPr lvl="2"/>
            <a:r>
              <a:rPr lang="en-US" dirty="0"/>
              <a:t>Selectively innervate the Prelimbic Cortex (Target Deep layers) (D2 receptor expressing)</a:t>
            </a:r>
          </a:p>
          <a:p>
            <a:pPr lvl="2"/>
            <a:r>
              <a:rPr lang="en-US" dirty="0"/>
              <a:t>Preferentially innervated by the Prelimbic Cortex</a:t>
            </a:r>
          </a:p>
          <a:p>
            <a:pPr lvl="2"/>
            <a:r>
              <a:rPr lang="en-US" dirty="0"/>
              <a:t>Heavily innervate the CeA (Fear on)</a:t>
            </a:r>
          </a:p>
          <a:p>
            <a:pPr lvl="1"/>
            <a:r>
              <a:rPr lang="en-US" sz="2000" dirty="0"/>
              <a:t>These regions do not communicate w/ </a:t>
            </a:r>
            <a:r>
              <a:rPr lang="en-US" sz="2000" dirty="0" err="1"/>
              <a:t>eachother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Independent Thalamo-cortical loops</a:t>
            </a:r>
          </a:p>
          <a:p>
            <a:pPr lvl="2"/>
            <a:endParaRPr lang="en-US" dirty="0"/>
          </a:p>
          <a:p>
            <a:pPr lvl="1"/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7E7E95-FDE0-AC45-BB0B-D1484FC5F0A8}"/>
              </a:ext>
            </a:extLst>
          </p:cNvPr>
          <p:cNvSpPr txBox="1"/>
          <p:nvPr/>
        </p:nvSpPr>
        <p:spPr>
          <a:xfrm>
            <a:off x="7763790" y="-1"/>
            <a:ext cx="4650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“Two genetically, anatomically and functionally distinct cell types segregate across anteroposterior axis of paraventricular thalamus”</a:t>
            </a:r>
          </a:p>
        </p:txBody>
      </p:sp>
    </p:spTree>
    <p:extLst>
      <p:ext uri="{BB962C8B-B14F-4D97-AF65-F5344CB8AC3E}">
        <p14:creationId xmlns:p14="http://schemas.microsoft.com/office/powerpoint/2010/main" val="391419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D2C285F-FC43-A94B-905D-BDE14FFC4622}"/>
              </a:ext>
            </a:extLst>
          </p:cNvPr>
          <p:cNvGrpSpPr/>
          <p:nvPr/>
        </p:nvGrpSpPr>
        <p:grpSpPr>
          <a:xfrm>
            <a:off x="6876100" y="1525192"/>
            <a:ext cx="3586276" cy="5188467"/>
            <a:chOff x="665109" y="2676729"/>
            <a:chExt cx="2200511" cy="3045766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0A451C2-F248-294C-8382-AE134D95B42E}"/>
                </a:ext>
              </a:extLst>
            </p:cNvPr>
            <p:cNvSpPr/>
            <p:nvPr/>
          </p:nvSpPr>
          <p:spPr>
            <a:xfrm>
              <a:off x="945245" y="2814152"/>
              <a:ext cx="1920375" cy="2908343"/>
            </a:xfrm>
            <a:custGeom>
              <a:avLst/>
              <a:gdLst>
                <a:gd name="connsiteX0" fmla="*/ 853575 w 2088909"/>
                <a:gd name="connsiteY0" fmla="*/ 435307 h 3329154"/>
                <a:gd name="connsiteX1" fmla="*/ 342936 w 2088909"/>
                <a:gd name="connsiteY1" fmla="*/ 7795 h 3329154"/>
                <a:gd name="connsiteX2" fmla="*/ 10427 w 2088909"/>
                <a:gd name="connsiteY2" fmla="*/ 482808 h 3329154"/>
                <a:gd name="connsiteX3" fmla="*/ 734822 w 2088909"/>
                <a:gd name="connsiteY3" fmla="*/ 2964751 h 3329154"/>
                <a:gd name="connsiteX4" fmla="*/ 2088609 w 2088909"/>
                <a:gd name="connsiteY4" fmla="*/ 3047878 h 3329154"/>
                <a:gd name="connsiteX5" fmla="*/ 853575 w 2088909"/>
                <a:gd name="connsiteY5" fmla="*/ 435307 h 332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88909" h="3329154">
                  <a:moveTo>
                    <a:pt x="853575" y="435307"/>
                  </a:moveTo>
                  <a:cubicBezTo>
                    <a:pt x="562630" y="-71373"/>
                    <a:pt x="483461" y="-122"/>
                    <a:pt x="342936" y="7795"/>
                  </a:cubicBezTo>
                  <a:cubicBezTo>
                    <a:pt x="202411" y="15712"/>
                    <a:pt x="-54887" y="-10018"/>
                    <a:pt x="10427" y="482808"/>
                  </a:cubicBezTo>
                  <a:cubicBezTo>
                    <a:pt x="75741" y="975634"/>
                    <a:pt x="388458" y="2537239"/>
                    <a:pt x="734822" y="2964751"/>
                  </a:cubicBezTo>
                  <a:cubicBezTo>
                    <a:pt x="1081186" y="3392263"/>
                    <a:pt x="2068817" y="3473410"/>
                    <a:pt x="2088609" y="3047878"/>
                  </a:cubicBezTo>
                  <a:cubicBezTo>
                    <a:pt x="2108401" y="2622346"/>
                    <a:pt x="1144520" y="941987"/>
                    <a:pt x="853575" y="435307"/>
                  </a:cubicBezTo>
                  <a:close/>
                </a:path>
              </a:pathLst>
            </a:custGeom>
            <a:noFill/>
            <a:ln w="508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92291F5-ACAA-4E46-A417-BBB7002683A0}"/>
                </a:ext>
              </a:extLst>
            </p:cNvPr>
            <p:cNvSpPr txBox="1"/>
            <p:nvPr/>
          </p:nvSpPr>
          <p:spPr>
            <a:xfrm>
              <a:off x="1124636" y="2790900"/>
              <a:ext cx="367843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8EA8472-45E6-2A4F-8D62-340CF4FEB3F0}"/>
                </a:ext>
              </a:extLst>
            </p:cNvPr>
            <p:cNvSpPr txBox="1"/>
            <p:nvPr/>
          </p:nvSpPr>
          <p:spPr>
            <a:xfrm>
              <a:off x="1468439" y="3871638"/>
              <a:ext cx="437894" cy="271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BLA</a:t>
              </a:r>
            </a:p>
          </p:txBody>
        </p:sp>
        <p:sp>
          <p:nvSpPr>
            <p:cNvPr id="18" name="Arc 17">
              <a:extLst>
                <a:ext uri="{FF2B5EF4-FFF2-40B4-BE49-F238E27FC236}">
                  <a16:creationId xmlns:a16="http://schemas.microsoft.com/office/drawing/2014/main" id="{9DABA598-A7E4-9F4F-942A-4A12B94094C8}"/>
                </a:ext>
              </a:extLst>
            </p:cNvPr>
            <p:cNvSpPr/>
            <p:nvPr/>
          </p:nvSpPr>
          <p:spPr>
            <a:xfrm rot="6297472">
              <a:off x="673176" y="2668662"/>
              <a:ext cx="1253633" cy="1269767"/>
            </a:xfrm>
            <a:prstGeom prst="arc">
              <a:avLst>
                <a:gd name="adj1" fmla="val 16200000"/>
                <a:gd name="adj2" fmla="val 185856"/>
              </a:avLst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CA3F918-97C7-8940-9729-E5A430B090BE}"/>
              </a:ext>
            </a:extLst>
          </p:cNvPr>
          <p:cNvSpPr txBox="1"/>
          <p:nvPr/>
        </p:nvSpPr>
        <p:spPr>
          <a:xfrm>
            <a:off x="6019416" y="31852"/>
            <a:ext cx="6237511" cy="156966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harter Roman" panose="02040503050506020203" pitchFamily="18" charset="0"/>
              </a:rPr>
              <a:t>Basolateral Amygdala </a:t>
            </a:r>
          </a:p>
          <a:p>
            <a:pPr algn="ctr"/>
            <a:r>
              <a:rPr lang="en-US" sz="4800" dirty="0">
                <a:latin typeface="Charter Roman" panose="02040503050506020203" pitchFamily="18" charset="0"/>
              </a:rPr>
              <a:t>+ mPFC</a:t>
            </a:r>
          </a:p>
        </p:txBody>
      </p:sp>
      <p:sp>
        <p:nvSpPr>
          <p:cNvPr id="19" name="Isosceles Triangle 77">
            <a:extLst>
              <a:ext uri="{FF2B5EF4-FFF2-40B4-BE49-F238E27FC236}">
                <a16:creationId xmlns:a16="http://schemas.microsoft.com/office/drawing/2014/main" id="{9DCDC8CF-7EEF-1941-8AC0-AC55F4D87F2E}"/>
              </a:ext>
            </a:extLst>
          </p:cNvPr>
          <p:cNvSpPr/>
          <p:nvPr/>
        </p:nvSpPr>
        <p:spPr>
          <a:xfrm>
            <a:off x="8477732" y="4389392"/>
            <a:ext cx="641647" cy="706278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 w="44450">
            <a:solidFill>
              <a:srgbClr val="00B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51C936D-32D1-6F40-AEEC-241CE71EB970}"/>
              </a:ext>
            </a:extLst>
          </p:cNvPr>
          <p:cNvSpPr txBox="1"/>
          <p:nvPr/>
        </p:nvSpPr>
        <p:spPr>
          <a:xfrm>
            <a:off x="8565272" y="4724956"/>
            <a:ext cx="48442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Glu</a:t>
            </a:r>
          </a:p>
        </p:txBody>
      </p:sp>
      <p:sp>
        <p:nvSpPr>
          <p:cNvPr id="22" name="Isosceles Triangle 24">
            <a:extLst>
              <a:ext uri="{FF2B5EF4-FFF2-40B4-BE49-F238E27FC236}">
                <a16:creationId xmlns:a16="http://schemas.microsoft.com/office/drawing/2014/main" id="{6C711B49-61D0-9844-92ED-21DC3EC2AFB3}"/>
              </a:ext>
            </a:extLst>
          </p:cNvPr>
          <p:cNvSpPr/>
          <p:nvPr/>
        </p:nvSpPr>
        <p:spPr>
          <a:xfrm>
            <a:off x="9167048" y="5900687"/>
            <a:ext cx="672748" cy="649780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  <a:ln w="444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7F617D-FB0D-3745-A6F0-2519109B453B}"/>
              </a:ext>
            </a:extLst>
          </p:cNvPr>
          <p:cNvSpPr txBox="1"/>
          <p:nvPr/>
        </p:nvSpPr>
        <p:spPr>
          <a:xfrm>
            <a:off x="9260162" y="6146742"/>
            <a:ext cx="484428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Glu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29FDABD-230C-9A4B-8B19-320C1930FB88}"/>
                  </a:ext>
                </a:extLst>
              </p14:cNvPr>
              <p14:cNvContentPartPr/>
              <p14:nvPr/>
            </p14:nvContentPartPr>
            <p14:xfrm>
              <a:off x="3319918" y="57571"/>
              <a:ext cx="2247487" cy="3130454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29FDABD-230C-9A4B-8B19-320C1930FB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07320" y="44971"/>
                <a:ext cx="2272683" cy="31552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B19A35C-7F54-484E-AF49-840D5C9BDC25}"/>
                  </a:ext>
                </a:extLst>
              </p14:cNvPr>
              <p14:cNvContentPartPr/>
              <p14:nvPr/>
            </p14:nvContentPartPr>
            <p14:xfrm>
              <a:off x="436410" y="102594"/>
              <a:ext cx="2192868" cy="3054377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B19A35C-7F54-484E-AF49-840D5C9BDC2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3811" y="89995"/>
                <a:ext cx="2218065" cy="3079215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B8FDB91-DF1F-B046-9C7B-1D65499C4D86}"/>
              </a:ext>
            </a:extLst>
          </p:cNvPr>
          <p:cNvSpPr/>
          <p:nvPr/>
        </p:nvSpPr>
        <p:spPr>
          <a:xfrm>
            <a:off x="3059943" y="5751"/>
            <a:ext cx="2823405" cy="3885891"/>
          </a:xfrm>
          <a:prstGeom prst="roundRect">
            <a:avLst/>
          </a:prstGeom>
          <a:noFill/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rter Roman" panose="02040503050506020203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01AF72-03C4-2B4E-8C39-29490CE3362F}"/>
              </a:ext>
            </a:extLst>
          </p:cNvPr>
          <p:cNvSpPr txBox="1"/>
          <p:nvPr/>
        </p:nvSpPr>
        <p:spPr>
          <a:xfrm>
            <a:off x="306896" y="3267115"/>
            <a:ext cx="877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Charter Roman" panose="02040503050506020203" pitchFamily="18" charset="0"/>
              </a:rPr>
              <a:t>IL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E46D62C-8801-6C40-BD8E-AAD9B0386B71}"/>
              </a:ext>
            </a:extLst>
          </p:cNvPr>
          <p:cNvSpPr/>
          <p:nvPr/>
        </p:nvSpPr>
        <p:spPr>
          <a:xfrm>
            <a:off x="100470" y="5751"/>
            <a:ext cx="2823405" cy="3885891"/>
          </a:xfrm>
          <a:prstGeom prst="roundRect">
            <a:avLst/>
          </a:prstGeom>
          <a:noFill/>
          <a:ln w="508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harter Roman" panose="02040503050506020203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325483-C463-BA45-BA75-454BC8490166}"/>
              </a:ext>
            </a:extLst>
          </p:cNvPr>
          <p:cNvSpPr txBox="1"/>
          <p:nvPr/>
        </p:nvSpPr>
        <p:spPr>
          <a:xfrm>
            <a:off x="3190105" y="3302000"/>
            <a:ext cx="1183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harter Roman" panose="02040503050506020203" pitchFamily="18" charset="0"/>
              </a:rPr>
              <a:t>PrL</a:t>
            </a:r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1470CF9D-0A3B-7442-ABD1-29AFD33DB017}"/>
              </a:ext>
            </a:extLst>
          </p:cNvPr>
          <p:cNvSpPr/>
          <p:nvPr/>
        </p:nvSpPr>
        <p:spPr>
          <a:xfrm rot="10800000">
            <a:off x="1184695" y="2217762"/>
            <a:ext cx="712071" cy="627592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rgbClr val="00B05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A8EC7F-3241-9C40-B066-9F91CFD1E41B}"/>
              </a:ext>
            </a:extLst>
          </p:cNvPr>
          <p:cNvSpPr txBox="1"/>
          <p:nvPr/>
        </p:nvSpPr>
        <p:spPr>
          <a:xfrm>
            <a:off x="1268568" y="2243288"/>
            <a:ext cx="729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Glu</a:t>
            </a:r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2EB4BD79-D241-2F48-839A-3CCC3B13F946}"/>
              </a:ext>
            </a:extLst>
          </p:cNvPr>
          <p:cNvSpPr/>
          <p:nvPr/>
        </p:nvSpPr>
        <p:spPr>
          <a:xfrm rot="10800000">
            <a:off x="4069741" y="2243288"/>
            <a:ext cx="754920" cy="627037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 w="4445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926FF12-38CF-8646-97FD-601749266157}"/>
              </a:ext>
            </a:extLst>
          </p:cNvPr>
          <p:cNvSpPr txBox="1"/>
          <p:nvPr/>
        </p:nvSpPr>
        <p:spPr>
          <a:xfrm>
            <a:off x="4148829" y="2231053"/>
            <a:ext cx="662064" cy="40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Glu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723EA7B-48D8-F648-93F7-A1EF4C744BA7}"/>
              </a:ext>
            </a:extLst>
          </p:cNvPr>
          <p:cNvSpPr/>
          <p:nvPr/>
        </p:nvSpPr>
        <p:spPr>
          <a:xfrm>
            <a:off x="1540933" y="2844800"/>
            <a:ext cx="6741284" cy="2331833"/>
          </a:xfrm>
          <a:custGeom>
            <a:avLst/>
            <a:gdLst>
              <a:gd name="connsiteX0" fmla="*/ 0 w 6604000"/>
              <a:gd name="connsiteY0" fmla="*/ 0 h 2331833"/>
              <a:gd name="connsiteX1" fmla="*/ 1574800 w 6604000"/>
              <a:gd name="connsiteY1" fmla="*/ 2167467 h 2331833"/>
              <a:gd name="connsiteX2" fmla="*/ 6604000 w 6604000"/>
              <a:gd name="connsiteY2" fmla="*/ 2015067 h 2331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4000" h="2331833">
                <a:moveTo>
                  <a:pt x="0" y="0"/>
                </a:moveTo>
                <a:cubicBezTo>
                  <a:pt x="237066" y="915811"/>
                  <a:pt x="474133" y="1831623"/>
                  <a:pt x="1574800" y="2167467"/>
                </a:cubicBezTo>
                <a:cubicBezTo>
                  <a:pt x="2675467" y="2503312"/>
                  <a:pt x="4639733" y="2259189"/>
                  <a:pt x="6604000" y="2015067"/>
                </a:cubicBezTo>
              </a:path>
            </a:pathLst>
          </a:cu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E69940E-B8B8-9243-B464-60D447016990}"/>
              </a:ext>
            </a:extLst>
          </p:cNvPr>
          <p:cNvGrpSpPr/>
          <p:nvPr/>
        </p:nvGrpSpPr>
        <p:grpSpPr>
          <a:xfrm rot="6525957">
            <a:off x="8251383" y="4752482"/>
            <a:ext cx="267340" cy="189808"/>
            <a:chOff x="3895549" y="4240960"/>
            <a:chExt cx="133670" cy="94904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91B1D74-02CB-1F4E-9068-B8B55A4B99DD}"/>
                </a:ext>
              </a:extLst>
            </p:cNvPr>
            <p:cNvCxnSpPr/>
            <p:nvPr/>
          </p:nvCxnSpPr>
          <p:spPr>
            <a:xfrm flipH="1" flipV="1">
              <a:off x="3895549" y="4301532"/>
              <a:ext cx="98671" cy="34332"/>
            </a:xfrm>
            <a:prstGeom prst="line">
              <a:avLst/>
            </a:prstGeom>
            <a:ln w="3175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328AFB6-78A7-FE4A-91B9-CC7F60D5C74F}"/>
                </a:ext>
              </a:extLst>
            </p:cNvPr>
            <p:cNvCxnSpPr/>
            <p:nvPr/>
          </p:nvCxnSpPr>
          <p:spPr>
            <a:xfrm flipV="1">
              <a:off x="3994220" y="4240960"/>
              <a:ext cx="34999" cy="91049"/>
            </a:xfrm>
            <a:prstGeom prst="line">
              <a:avLst/>
            </a:prstGeom>
            <a:ln w="3175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Freeform 33">
            <a:extLst>
              <a:ext uri="{FF2B5EF4-FFF2-40B4-BE49-F238E27FC236}">
                <a16:creationId xmlns:a16="http://schemas.microsoft.com/office/drawing/2014/main" id="{BFB1C08E-D929-154F-9916-BF2FCEB7D485}"/>
              </a:ext>
            </a:extLst>
          </p:cNvPr>
          <p:cNvSpPr/>
          <p:nvPr/>
        </p:nvSpPr>
        <p:spPr>
          <a:xfrm>
            <a:off x="4426580" y="2827867"/>
            <a:ext cx="4546786" cy="3435012"/>
          </a:xfrm>
          <a:custGeom>
            <a:avLst/>
            <a:gdLst>
              <a:gd name="connsiteX0" fmla="*/ 0 w 4436533"/>
              <a:gd name="connsiteY0" fmla="*/ 0 h 3424919"/>
              <a:gd name="connsiteX1" fmla="*/ 1134533 w 4436533"/>
              <a:gd name="connsiteY1" fmla="*/ 2878666 h 3424919"/>
              <a:gd name="connsiteX2" fmla="*/ 4436533 w 4436533"/>
              <a:gd name="connsiteY2" fmla="*/ 3420533 h 3424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36533" h="3424919">
                <a:moveTo>
                  <a:pt x="0" y="0"/>
                </a:moveTo>
                <a:cubicBezTo>
                  <a:pt x="197555" y="1154288"/>
                  <a:pt x="395111" y="2308577"/>
                  <a:pt x="1134533" y="2878666"/>
                </a:cubicBezTo>
                <a:cubicBezTo>
                  <a:pt x="1873955" y="3448755"/>
                  <a:pt x="3155244" y="3434644"/>
                  <a:pt x="4436533" y="3420533"/>
                </a:cubicBezTo>
              </a:path>
            </a:pathLst>
          </a:cu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861DCF1-66FD-A54C-8388-660B1560B6F9}"/>
              </a:ext>
            </a:extLst>
          </p:cNvPr>
          <p:cNvGrpSpPr/>
          <p:nvPr/>
        </p:nvGrpSpPr>
        <p:grpSpPr>
          <a:xfrm rot="6372532">
            <a:off x="8972099" y="6131174"/>
            <a:ext cx="267340" cy="189808"/>
            <a:chOff x="3895549" y="4240960"/>
            <a:chExt cx="133670" cy="94904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74EA916-3CE5-DA45-8F93-3089B22548C9}"/>
                </a:ext>
              </a:extLst>
            </p:cNvPr>
            <p:cNvCxnSpPr/>
            <p:nvPr/>
          </p:nvCxnSpPr>
          <p:spPr>
            <a:xfrm flipH="1" flipV="1">
              <a:off x="3895549" y="4301532"/>
              <a:ext cx="98671" cy="34332"/>
            </a:xfrm>
            <a:prstGeom prst="line">
              <a:avLst/>
            </a:prstGeom>
            <a:ln w="3175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0900F4C-9A7E-2445-9589-F48DD8A934BD}"/>
                </a:ext>
              </a:extLst>
            </p:cNvPr>
            <p:cNvCxnSpPr/>
            <p:nvPr/>
          </p:nvCxnSpPr>
          <p:spPr>
            <a:xfrm flipV="1">
              <a:off x="3994220" y="4240960"/>
              <a:ext cx="34999" cy="91049"/>
            </a:xfrm>
            <a:prstGeom prst="line">
              <a:avLst/>
            </a:prstGeom>
            <a:ln w="3175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Freeform 37">
            <a:extLst>
              <a:ext uri="{FF2B5EF4-FFF2-40B4-BE49-F238E27FC236}">
                <a16:creationId xmlns:a16="http://schemas.microsoft.com/office/drawing/2014/main" id="{142B0357-EF72-944C-9F6B-8779CDEFA665}"/>
              </a:ext>
            </a:extLst>
          </p:cNvPr>
          <p:cNvSpPr/>
          <p:nvPr/>
        </p:nvSpPr>
        <p:spPr>
          <a:xfrm>
            <a:off x="5134337" y="3341914"/>
            <a:ext cx="4319487" cy="2456764"/>
          </a:xfrm>
          <a:custGeom>
            <a:avLst/>
            <a:gdLst>
              <a:gd name="connsiteX0" fmla="*/ 4284133 w 4284133"/>
              <a:gd name="connsiteY0" fmla="*/ 2404533 h 2444198"/>
              <a:gd name="connsiteX1" fmla="*/ 1337733 w 4284133"/>
              <a:gd name="connsiteY1" fmla="*/ 2116667 h 2444198"/>
              <a:gd name="connsiteX2" fmla="*/ 0 w 4284133"/>
              <a:gd name="connsiteY2" fmla="*/ 0 h 244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84133" h="2444198">
                <a:moveTo>
                  <a:pt x="4284133" y="2404533"/>
                </a:moveTo>
                <a:cubicBezTo>
                  <a:pt x="3167944" y="2460978"/>
                  <a:pt x="2051755" y="2517423"/>
                  <a:pt x="1337733" y="2116667"/>
                </a:cubicBezTo>
                <a:cubicBezTo>
                  <a:pt x="623711" y="1715911"/>
                  <a:pt x="311855" y="857955"/>
                  <a:pt x="0" y="0"/>
                </a:cubicBezTo>
              </a:path>
            </a:pathLst>
          </a:cu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0485A82-4110-4B40-8E41-C8BE82EEE2A9}"/>
              </a:ext>
            </a:extLst>
          </p:cNvPr>
          <p:cNvGrpSpPr/>
          <p:nvPr/>
        </p:nvGrpSpPr>
        <p:grpSpPr>
          <a:xfrm rot="1237759">
            <a:off x="4979202" y="3140647"/>
            <a:ext cx="267340" cy="189808"/>
            <a:chOff x="3895549" y="4240960"/>
            <a:chExt cx="133670" cy="94904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DF0CCCC-4918-374D-9CC9-5EBB76472072}"/>
                </a:ext>
              </a:extLst>
            </p:cNvPr>
            <p:cNvCxnSpPr/>
            <p:nvPr/>
          </p:nvCxnSpPr>
          <p:spPr>
            <a:xfrm flipH="1" flipV="1">
              <a:off x="3895549" y="4301532"/>
              <a:ext cx="98671" cy="34332"/>
            </a:xfrm>
            <a:prstGeom prst="line">
              <a:avLst/>
            </a:prstGeom>
            <a:ln w="3175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5A3E038-98C3-B946-8572-926F4AA4BCFA}"/>
                </a:ext>
              </a:extLst>
            </p:cNvPr>
            <p:cNvCxnSpPr/>
            <p:nvPr/>
          </p:nvCxnSpPr>
          <p:spPr>
            <a:xfrm flipV="1">
              <a:off x="3994220" y="4240960"/>
              <a:ext cx="34999" cy="91049"/>
            </a:xfrm>
            <a:prstGeom prst="line">
              <a:avLst/>
            </a:prstGeom>
            <a:ln w="3175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F4A44A57-B5F8-C94C-8B6E-263AF488C9B1}"/>
              </a:ext>
            </a:extLst>
          </p:cNvPr>
          <p:cNvSpPr txBox="1"/>
          <p:nvPr/>
        </p:nvSpPr>
        <p:spPr>
          <a:xfrm>
            <a:off x="10798723" y="4866340"/>
            <a:ext cx="12157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Anxious</a:t>
            </a:r>
            <a:endParaRPr lang="en-US" sz="1600" dirty="0">
              <a:solidFill>
                <a:srgbClr val="FF0000"/>
              </a:solidFill>
            </a:endParaRPr>
          </a:p>
          <a:p>
            <a:pPr algn="ctr"/>
            <a:r>
              <a:rPr lang="en-US" dirty="0">
                <a:solidFill>
                  <a:srgbClr val="FF0000"/>
                </a:solidFill>
              </a:rPr>
              <a:t> +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Depressive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 Behavior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B05C620-168F-8B45-9CBA-4AB6A67D5AAB}"/>
              </a:ext>
            </a:extLst>
          </p:cNvPr>
          <p:cNvSpPr txBox="1"/>
          <p:nvPr/>
        </p:nvSpPr>
        <p:spPr>
          <a:xfrm>
            <a:off x="10223510" y="3815536"/>
            <a:ext cx="1196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Anti-stress</a:t>
            </a:r>
          </a:p>
          <a:p>
            <a:pPr algn="ctr"/>
            <a:r>
              <a:rPr lang="en-US" dirty="0">
                <a:solidFill>
                  <a:srgbClr val="00B050"/>
                </a:solidFill>
              </a:rPr>
              <a:t>Behavior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E431BE4-417C-374C-8EC4-93B53FB90B04}"/>
              </a:ext>
            </a:extLst>
          </p:cNvPr>
          <p:cNvGrpSpPr/>
          <p:nvPr/>
        </p:nvGrpSpPr>
        <p:grpSpPr>
          <a:xfrm rot="1142106">
            <a:off x="2237900" y="3145407"/>
            <a:ext cx="267340" cy="189808"/>
            <a:chOff x="3895549" y="4240960"/>
            <a:chExt cx="133670" cy="94904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6456968-1440-D544-B31D-5B583F84DCE0}"/>
                </a:ext>
              </a:extLst>
            </p:cNvPr>
            <p:cNvCxnSpPr/>
            <p:nvPr/>
          </p:nvCxnSpPr>
          <p:spPr>
            <a:xfrm flipH="1" flipV="1">
              <a:off x="3895549" y="4301532"/>
              <a:ext cx="98671" cy="34332"/>
            </a:xfrm>
            <a:prstGeom prst="line">
              <a:avLst/>
            </a:prstGeom>
            <a:ln w="3175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2C2243E-F50E-8A49-A315-069F2DF1FE0D}"/>
                </a:ext>
              </a:extLst>
            </p:cNvPr>
            <p:cNvCxnSpPr/>
            <p:nvPr/>
          </p:nvCxnSpPr>
          <p:spPr>
            <a:xfrm flipV="1">
              <a:off x="3994220" y="4240960"/>
              <a:ext cx="34999" cy="91049"/>
            </a:xfrm>
            <a:prstGeom prst="line">
              <a:avLst/>
            </a:prstGeom>
            <a:ln w="3175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Freeform 48">
            <a:extLst>
              <a:ext uri="{FF2B5EF4-FFF2-40B4-BE49-F238E27FC236}">
                <a16:creationId xmlns:a16="http://schemas.microsoft.com/office/drawing/2014/main" id="{647139BD-0521-7D41-9F8C-0CB1D1C637DF}"/>
              </a:ext>
            </a:extLst>
          </p:cNvPr>
          <p:cNvSpPr/>
          <p:nvPr/>
        </p:nvSpPr>
        <p:spPr>
          <a:xfrm>
            <a:off x="8822267" y="4093703"/>
            <a:ext cx="1127691" cy="292030"/>
          </a:xfrm>
          <a:custGeom>
            <a:avLst/>
            <a:gdLst>
              <a:gd name="connsiteX0" fmla="*/ 0 w 1127691"/>
              <a:gd name="connsiteY0" fmla="*/ 292030 h 292030"/>
              <a:gd name="connsiteX1" fmla="*/ 999066 w 1127691"/>
              <a:gd name="connsiteY1" fmla="*/ 21097 h 292030"/>
              <a:gd name="connsiteX2" fmla="*/ 1083733 w 1127691"/>
              <a:gd name="connsiteY2" fmla="*/ 38030 h 29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7691" h="292030">
                <a:moveTo>
                  <a:pt x="0" y="292030"/>
                </a:moveTo>
                <a:lnTo>
                  <a:pt x="999066" y="21097"/>
                </a:lnTo>
                <a:cubicBezTo>
                  <a:pt x="1179688" y="-21236"/>
                  <a:pt x="1131710" y="8397"/>
                  <a:pt x="1083733" y="38030"/>
                </a:cubicBezTo>
              </a:path>
            </a:pathLst>
          </a:cu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BBACE2B-0FE5-6A49-8725-34CD8BCA20E4}"/>
              </a:ext>
            </a:extLst>
          </p:cNvPr>
          <p:cNvGrpSpPr/>
          <p:nvPr/>
        </p:nvGrpSpPr>
        <p:grpSpPr>
          <a:xfrm rot="6024697">
            <a:off x="9900749" y="3973721"/>
            <a:ext cx="267340" cy="189808"/>
            <a:chOff x="3895549" y="4240960"/>
            <a:chExt cx="133670" cy="94904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3D2F518-164F-CD41-A706-4C19BF3EE514}"/>
                </a:ext>
              </a:extLst>
            </p:cNvPr>
            <p:cNvCxnSpPr/>
            <p:nvPr/>
          </p:nvCxnSpPr>
          <p:spPr>
            <a:xfrm flipH="1" flipV="1">
              <a:off x="3895549" y="4301532"/>
              <a:ext cx="98671" cy="34332"/>
            </a:xfrm>
            <a:prstGeom prst="line">
              <a:avLst/>
            </a:prstGeom>
            <a:ln w="3175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86895BE-E4E6-DF42-B4E9-F28F643C9D76}"/>
                </a:ext>
              </a:extLst>
            </p:cNvPr>
            <p:cNvCxnSpPr/>
            <p:nvPr/>
          </p:nvCxnSpPr>
          <p:spPr>
            <a:xfrm flipV="1">
              <a:off x="3994220" y="4240960"/>
              <a:ext cx="34999" cy="91049"/>
            </a:xfrm>
            <a:prstGeom prst="line">
              <a:avLst/>
            </a:prstGeom>
            <a:ln w="31750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Freeform 56">
            <a:extLst>
              <a:ext uri="{FF2B5EF4-FFF2-40B4-BE49-F238E27FC236}">
                <a16:creationId xmlns:a16="http://schemas.microsoft.com/office/drawing/2014/main" id="{D6A02EB0-DF9A-E34F-9F3C-8C49AB6C6546}"/>
              </a:ext>
            </a:extLst>
          </p:cNvPr>
          <p:cNvSpPr/>
          <p:nvPr/>
        </p:nvSpPr>
        <p:spPr>
          <a:xfrm>
            <a:off x="9447716" y="5463370"/>
            <a:ext cx="1127691" cy="292030"/>
          </a:xfrm>
          <a:custGeom>
            <a:avLst/>
            <a:gdLst>
              <a:gd name="connsiteX0" fmla="*/ 0 w 1127691"/>
              <a:gd name="connsiteY0" fmla="*/ 292030 h 292030"/>
              <a:gd name="connsiteX1" fmla="*/ 999066 w 1127691"/>
              <a:gd name="connsiteY1" fmla="*/ 21097 h 292030"/>
              <a:gd name="connsiteX2" fmla="*/ 1083733 w 1127691"/>
              <a:gd name="connsiteY2" fmla="*/ 38030 h 29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7691" h="292030">
                <a:moveTo>
                  <a:pt x="0" y="292030"/>
                </a:moveTo>
                <a:lnTo>
                  <a:pt x="999066" y="21097"/>
                </a:lnTo>
                <a:cubicBezTo>
                  <a:pt x="1179688" y="-21236"/>
                  <a:pt x="1131710" y="8397"/>
                  <a:pt x="1083733" y="38030"/>
                </a:cubicBezTo>
              </a:path>
            </a:pathLst>
          </a:cu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0F65949-833A-E74E-A946-F01D8BF5FD2F}"/>
              </a:ext>
            </a:extLst>
          </p:cNvPr>
          <p:cNvGrpSpPr/>
          <p:nvPr/>
        </p:nvGrpSpPr>
        <p:grpSpPr>
          <a:xfrm rot="5400000">
            <a:off x="10524026" y="5337912"/>
            <a:ext cx="267340" cy="189808"/>
            <a:chOff x="3895549" y="4240960"/>
            <a:chExt cx="133670" cy="94904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2E4F89FE-E309-0A43-9CD0-DEDDCF353C56}"/>
                </a:ext>
              </a:extLst>
            </p:cNvPr>
            <p:cNvCxnSpPr/>
            <p:nvPr/>
          </p:nvCxnSpPr>
          <p:spPr>
            <a:xfrm flipH="1" flipV="1">
              <a:off x="3895549" y="4301532"/>
              <a:ext cx="98671" cy="34332"/>
            </a:xfrm>
            <a:prstGeom prst="line">
              <a:avLst/>
            </a:prstGeom>
            <a:ln w="3175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0AFE3C2-5B2C-8A4D-AE2C-C14302F58DB1}"/>
                </a:ext>
              </a:extLst>
            </p:cNvPr>
            <p:cNvCxnSpPr/>
            <p:nvPr/>
          </p:nvCxnSpPr>
          <p:spPr>
            <a:xfrm flipV="1">
              <a:off x="3994220" y="4240960"/>
              <a:ext cx="34999" cy="91049"/>
            </a:xfrm>
            <a:prstGeom prst="line">
              <a:avLst/>
            </a:prstGeom>
            <a:ln w="3175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xplosion 1 60">
            <a:extLst>
              <a:ext uri="{FF2B5EF4-FFF2-40B4-BE49-F238E27FC236}">
                <a16:creationId xmlns:a16="http://schemas.microsoft.com/office/drawing/2014/main" id="{449CE82D-4480-824E-8672-6445B4FEABCB}"/>
              </a:ext>
            </a:extLst>
          </p:cNvPr>
          <p:cNvSpPr/>
          <p:nvPr/>
        </p:nvSpPr>
        <p:spPr>
          <a:xfrm>
            <a:off x="4913140" y="3057844"/>
            <a:ext cx="457200" cy="516800"/>
          </a:xfrm>
          <a:prstGeom prst="irregularSeal1">
            <a:avLst/>
          </a:prstGeom>
          <a:noFill/>
          <a:ln w="25400">
            <a:solidFill>
              <a:srgbClr val="FC87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Explosion 1 61">
            <a:extLst>
              <a:ext uri="{FF2B5EF4-FFF2-40B4-BE49-F238E27FC236}">
                <a16:creationId xmlns:a16="http://schemas.microsoft.com/office/drawing/2014/main" id="{3A265868-3668-9A43-9828-2C0689BD8F2D}"/>
              </a:ext>
            </a:extLst>
          </p:cNvPr>
          <p:cNvSpPr/>
          <p:nvPr/>
        </p:nvSpPr>
        <p:spPr>
          <a:xfrm>
            <a:off x="8853022" y="5968496"/>
            <a:ext cx="457200" cy="516800"/>
          </a:xfrm>
          <a:prstGeom prst="irregularSeal1">
            <a:avLst/>
          </a:prstGeom>
          <a:noFill/>
          <a:ln w="25400">
            <a:solidFill>
              <a:srgbClr val="FC87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Explosion 1 62">
            <a:extLst>
              <a:ext uri="{FF2B5EF4-FFF2-40B4-BE49-F238E27FC236}">
                <a16:creationId xmlns:a16="http://schemas.microsoft.com/office/drawing/2014/main" id="{98FB759A-006D-2543-AA57-84B256EC909C}"/>
              </a:ext>
            </a:extLst>
          </p:cNvPr>
          <p:cNvSpPr/>
          <p:nvPr/>
        </p:nvSpPr>
        <p:spPr>
          <a:xfrm rot="476711">
            <a:off x="10412403" y="5204970"/>
            <a:ext cx="457200" cy="516800"/>
          </a:xfrm>
          <a:prstGeom prst="irregularSeal1">
            <a:avLst/>
          </a:prstGeom>
          <a:noFill/>
          <a:ln w="25400">
            <a:solidFill>
              <a:srgbClr val="FC87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Explosion 1 64">
            <a:extLst>
              <a:ext uri="{FF2B5EF4-FFF2-40B4-BE49-F238E27FC236}">
                <a16:creationId xmlns:a16="http://schemas.microsoft.com/office/drawing/2014/main" id="{7F336925-9413-BF4C-BF4B-BB7E33EFAD56}"/>
              </a:ext>
            </a:extLst>
          </p:cNvPr>
          <p:cNvSpPr/>
          <p:nvPr/>
        </p:nvSpPr>
        <p:spPr>
          <a:xfrm>
            <a:off x="2166884" y="2977153"/>
            <a:ext cx="457200" cy="516800"/>
          </a:xfrm>
          <a:prstGeom prst="irregularSeal1">
            <a:avLst/>
          </a:prstGeom>
          <a:noFill/>
          <a:ln w="25400">
            <a:solidFill>
              <a:srgbClr val="FC87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Explosion 1 65">
            <a:extLst>
              <a:ext uri="{FF2B5EF4-FFF2-40B4-BE49-F238E27FC236}">
                <a16:creationId xmlns:a16="http://schemas.microsoft.com/office/drawing/2014/main" id="{5BC20000-38B3-C041-8A91-FBA132C1F59D}"/>
              </a:ext>
            </a:extLst>
          </p:cNvPr>
          <p:cNvSpPr/>
          <p:nvPr/>
        </p:nvSpPr>
        <p:spPr>
          <a:xfrm>
            <a:off x="8081537" y="4609041"/>
            <a:ext cx="457200" cy="516800"/>
          </a:xfrm>
          <a:prstGeom prst="irregularSeal1">
            <a:avLst/>
          </a:prstGeom>
          <a:noFill/>
          <a:ln w="25400">
            <a:solidFill>
              <a:srgbClr val="FC87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Explosion 1 66">
            <a:extLst>
              <a:ext uri="{FF2B5EF4-FFF2-40B4-BE49-F238E27FC236}">
                <a16:creationId xmlns:a16="http://schemas.microsoft.com/office/drawing/2014/main" id="{6BFA87D4-FB4B-9D44-9A54-712E37EF3525}"/>
              </a:ext>
            </a:extLst>
          </p:cNvPr>
          <p:cNvSpPr/>
          <p:nvPr/>
        </p:nvSpPr>
        <p:spPr>
          <a:xfrm>
            <a:off x="9767182" y="3820048"/>
            <a:ext cx="457200" cy="516800"/>
          </a:xfrm>
          <a:prstGeom prst="irregularSeal1">
            <a:avLst/>
          </a:prstGeom>
          <a:noFill/>
          <a:ln w="25400">
            <a:solidFill>
              <a:srgbClr val="FC87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F114E9E-5200-F342-AE64-907193B8E06C}"/>
              </a:ext>
            </a:extLst>
          </p:cNvPr>
          <p:cNvSpPr/>
          <p:nvPr/>
        </p:nvSpPr>
        <p:spPr>
          <a:xfrm>
            <a:off x="2390655" y="3341914"/>
            <a:ext cx="6406312" cy="1449586"/>
          </a:xfrm>
          <a:custGeom>
            <a:avLst/>
            <a:gdLst>
              <a:gd name="connsiteX0" fmla="*/ 6405002 w 6406312"/>
              <a:gd name="connsiteY0" fmla="*/ 1055915 h 1449586"/>
              <a:gd name="connsiteX1" fmla="*/ 5828059 w 6406312"/>
              <a:gd name="connsiteY1" fmla="*/ 957943 h 1449586"/>
              <a:gd name="connsiteX2" fmla="*/ 2867145 w 6406312"/>
              <a:gd name="connsiteY2" fmla="*/ 1447800 h 1449586"/>
              <a:gd name="connsiteX3" fmla="*/ 406974 w 6406312"/>
              <a:gd name="connsiteY3" fmla="*/ 1077686 h 1449586"/>
              <a:gd name="connsiteX4" fmla="*/ 4202 w 6406312"/>
              <a:gd name="connsiteY4" fmla="*/ 0 h 1449586"/>
              <a:gd name="connsiteX5" fmla="*/ 4202 w 6406312"/>
              <a:gd name="connsiteY5" fmla="*/ 0 h 144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6312" h="1449586">
                <a:moveTo>
                  <a:pt x="6405002" y="1055915"/>
                </a:moveTo>
                <a:cubicBezTo>
                  <a:pt x="6411352" y="974272"/>
                  <a:pt x="6417702" y="892629"/>
                  <a:pt x="5828059" y="957943"/>
                </a:cubicBezTo>
                <a:cubicBezTo>
                  <a:pt x="5238416" y="1023257"/>
                  <a:pt x="3770659" y="1427843"/>
                  <a:pt x="2867145" y="1447800"/>
                </a:cubicBezTo>
                <a:cubicBezTo>
                  <a:pt x="1963631" y="1467757"/>
                  <a:pt x="884131" y="1318986"/>
                  <a:pt x="406974" y="1077686"/>
                </a:cubicBezTo>
                <a:cubicBezTo>
                  <a:pt x="-70183" y="836386"/>
                  <a:pt x="4202" y="0"/>
                  <a:pt x="4202" y="0"/>
                </a:cubicBezTo>
                <a:lnTo>
                  <a:pt x="4202" y="0"/>
                </a:ln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FD50C5-08F6-8348-9D57-3C0350CAC8BE}"/>
              </a:ext>
            </a:extLst>
          </p:cNvPr>
          <p:cNvCxnSpPr>
            <a:cxnSpLocks/>
            <a:stCxn id="22" idx="0"/>
            <a:endCxn id="57" idx="0"/>
          </p:cNvCxnSpPr>
          <p:nvPr/>
        </p:nvCxnSpPr>
        <p:spPr>
          <a:xfrm flipH="1" flipV="1">
            <a:off x="9447716" y="5755400"/>
            <a:ext cx="55706" cy="145287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8107AD1-B9A5-274E-A7D4-2AA98023AE6B}"/>
              </a:ext>
            </a:extLst>
          </p:cNvPr>
          <p:cNvSpPr txBox="1"/>
          <p:nvPr/>
        </p:nvSpPr>
        <p:spPr>
          <a:xfrm>
            <a:off x="3931189" y="5657555"/>
            <a:ext cx="829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pPVT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E21013-D213-0A48-8F1B-2B0BC6CDCA5D}"/>
              </a:ext>
            </a:extLst>
          </p:cNvPr>
          <p:cNvSpPr txBox="1"/>
          <p:nvPr/>
        </p:nvSpPr>
        <p:spPr>
          <a:xfrm>
            <a:off x="797792" y="5609385"/>
            <a:ext cx="814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aPVT</a:t>
            </a:r>
            <a:endParaRPr lang="en-US" sz="24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FC3158-04AD-BD40-AD9C-1D8F124F480B}"/>
              </a:ext>
            </a:extLst>
          </p:cNvPr>
          <p:cNvCxnSpPr/>
          <p:nvPr/>
        </p:nvCxnSpPr>
        <p:spPr>
          <a:xfrm flipV="1">
            <a:off x="4387483" y="4138701"/>
            <a:ext cx="0" cy="1376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4D4CB5C-AA92-B74B-80E6-25C7B205B049}"/>
              </a:ext>
            </a:extLst>
          </p:cNvPr>
          <p:cNvCxnSpPr/>
          <p:nvPr/>
        </p:nvCxnSpPr>
        <p:spPr>
          <a:xfrm flipV="1">
            <a:off x="1205179" y="4206143"/>
            <a:ext cx="0" cy="1376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73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4" grpId="0" animBg="1"/>
      <p:bldP spid="34" grpId="1" animBg="1"/>
      <p:bldP spid="38" grpId="0" animBg="1"/>
      <p:bldP spid="38" grpId="1" animBg="1"/>
      <p:bldP spid="47" grpId="0"/>
      <p:bldP spid="47" grpId="1"/>
      <p:bldP spid="48" grpId="0"/>
      <p:bldP spid="49" grpId="0" animBg="1"/>
      <p:bldP spid="57" grpId="0" animBg="1"/>
      <p:bldP spid="57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5" grpId="0" animBg="1"/>
      <p:bldP spid="66" grpId="0" animBg="1"/>
      <p:bldP spid="67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page7image5942592">
            <a:extLst>
              <a:ext uri="{FF2B5EF4-FFF2-40B4-BE49-F238E27FC236}">
                <a16:creationId xmlns:a16="http://schemas.microsoft.com/office/drawing/2014/main" id="{3A6EAC7A-A801-5247-BE13-7166496EC2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t="1288" r="-1" b="64721"/>
          <a:stretch/>
        </p:blipFill>
        <p:spPr bwMode="auto">
          <a:xfrm>
            <a:off x="607416" y="344286"/>
            <a:ext cx="10678998" cy="453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page7image5942592">
            <a:extLst>
              <a:ext uri="{FF2B5EF4-FFF2-40B4-BE49-F238E27FC236}">
                <a16:creationId xmlns:a16="http://schemas.microsoft.com/office/drawing/2014/main" id="{F58C5A07-9358-2C48-93B3-84781EDD4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5" t="87166" r="-1898" b="-1261"/>
          <a:stretch/>
        </p:blipFill>
        <p:spPr bwMode="auto">
          <a:xfrm>
            <a:off x="607416" y="4780488"/>
            <a:ext cx="10903437" cy="22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page4image5912352">
            <a:extLst>
              <a:ext uri="{FF2B5EF4-FFF2-40B4-BE49-F238E27FC236}">
                <a16:creationId xmlns:a16="http://schemas.microsoft.com/office/drawing/2014/main" id="{33C94C09-71DE-CE4A-BA59-023EB6801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" t="685" r="1019" b="64018"/>
          <a:stretch/>
        </p:blipFill>
        <p:spPr bwMode="auto">
          <a:xfrm>
            <a:off x="607416" y="344286"/>
            <a:ext cx="10579608" cy="443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" descr="page4image5912352">
            <a:extLst>
              <a:ext uri="{FF2B5EF4-FFF2-40B4-BE49-F238E27FC236}">
                <a16:creationId xmlns:a16="http://schemas.microsoft.com/office/drawing/2014/main" id="{38AFA573-FEF2-B843-B6B9-441AE46FB3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8" t="86541" r="6213" b="696"/>
          <a:stretch/>
        </p:blipFill>
        <p:spPr bwMode="auto">
          <a:xfrm>
            <a:off x="706806" y="4798421"/>
            <a:ext cx="10579608" cy="205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04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09" y="1698474"/>
            <a:ext cx="11930199" cy="5055079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latin typeface="Charter Roman" panose="02040503050506020203" pitchFamily="18" charset="0"/>
              </a:rPr>
              <a:t>Single dose</a:t>
            </a:r>
          </a:p>
          <a:p>
            <a:endParaRPr lang="en-US" sz="3600" dirty="0">
              <a:latin typeface="Charter Roman" panose="02040503050506020203" pitchFamily="18" charset="0"/>
            </a:endParaRPr>
          </a:p>
          <a:p>
            <a:endParaRPr lang="en-US" sz="3600" dirty="0">
              <a:latin typeface="Charter Roman" panose="02040503050506020203" pitchFamily="18" charset="0"/>
            </a:endParaRPr>
          </a:p>
          <a:p>
            <a:endParaRPr lang="en-US" sz="3600" dirty="0">
              <a:latin typeface="Charter Roman" panose="02040503050506020203" pitchFamily="18" charset="0"/>
            </a:endParaRPr>
          </a:p>
          <a:p>
            <a:r>
              <a:rPr lang="en-US" sz="3600" dirty="0">
                <a:latin typeface="Charter Roman" panose="02040503050506020203" pitchFamily="18" charset="0"/>
              </a:rPr>
              <a:t>Up to 6 months </a:t>
            </a:r>
          </a:p>
          <a:p>
            <a:r>
              <a:rPr lang="en-US" sz="3600" dirty="0">
                <a:latin typeface="Charter Roman" panose="02040503050506020203" pitchFamily="18" charset="0"/>
              </a:rPr>
              <a:t>Animal models: Prefrontal Cortex &amp; Amygdala involved</a:t>
            </a:r>
          </a:p>
          <a:p>
            <a:r>
              <a:rPr lang="en-US" sz="3600" dirty="0">
                <a:latin typeface="Charter Roman" panose="02040503050506020203" pitchFamily="18" charset="0"/>
              </a:rPr>
              <a:t>Circuits &amp; mechanisms still unknown</a:t>
            </a:r>
          </a:p>
          <a:p>
            <a:pPr lvl="1"/>
            <a:r>
              <a:rPr lang="en-US" sz="3200" dirty="0">
                <a:latin typeface="Charter Roman" panose="02040503050506020203" pitchFamily="18" charset="0"/>
              </a:rPr>
              <a:t>How do environmental differences change long-term outcomes?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31135" y="2354525"/>
            <a:ext cx="22515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Charter Roman" panose="02040503050506020203" pitchFamily="18" charset="0"/>
              </a:rPr>
              <a:t>LSD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Charter Roman" panose="02040503050506020203" pitchFamily="18" charset="0"/>
              </a:rPr>
              <a:t>DMT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Charter Roman" panose="02040503050506020203" pitchFamily="18" charset="0"/>
              </a:rPr>
              <a:t>Psilocybin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7182" y="2813221"/>
            <a:ext cx="6230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2800" dirty="0">
                <a:latin typeface="Charter Roman" panose="02040503050506020203" pitchFamily="18" charset="0"/>
              </a:rPr>
              <a:t>Rapidly reduce</a:t>
            </a:r>
            <a:r>
              <a:rPr lang="en-US" sz="2800" dirty="0"/>
              <a:t> symptoms of depression</a:t>
            </a:r>
          </a:p>
        </p:txBody>
      </p:sp>
      <p:sp>
        <p:nvSpPr>
          <p:cNvPr id="6" name="Right Brace 5"/>
          <p:cNvSpPr/>
          <p:nvPr/>
        </p:nvSpPr>
        <p:spPr>
          <a:xfrm>
            <a:off x="4133757" y="2443137"/>
            <a:ext cx="244095" cy="1296383"/>
          </a:xfrm>
          <a:prstGeom prst="rightBrace">
            <a:avLst>
              <a:gd name="adj1" fmla="val 27225"/>
              <a:gd name="adj2" fmla="val 4847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037663-239A-C94C-8D80-BA2FD14C01E7}"/>
              </a:ext>
            </a:extLst>
          </p:cNvPr>
          <p:cNvSpPr txBox="1"/>
          <p:nvPr/>
        </p:nvSpPr>
        <p:spPr>
          <a:xfrm>
            <a:off x="1987041" y="286976"/>
            <a:ext cx="7729728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harter Roman" panose="02040503050506020203" pitchFamily="18" charset="0"/>
              </a:rPr>
              <a:t>Psychedelics &amp; Depression</a:t>
            </a:r>
          </a:p>
        </p:txBody>
      </p:sp>
    </p:spTree>
    <p:extLst>
      <p:ext uri="{BB962C8B-B14F-4D97-AF65-F5344CB8AC3E}">
        <p14:creationId xmlns:p14="http://schemas.microsoft.com/office/powerpoint/2010/main" val="383389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8A477-633E-0D44-858F-8F3C7648D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7776" y="22225"/>
            <a:ext cx="10515600" cy="1325563"/>
          </a:xfrm>
        </p:spPr>
        <p:txBody>
          <a:bodyPr/>
          <a:lstStyle/>
          <a:p>
            <a:r>
              <a:rPr lang="en-US" dirty="0"/>
              <a:t>(R)-DOI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D268A-F889-3C48-9ECF-09974EEA4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31" y="1253331"/>
            <a:ext cx="11999601" cy="4351338"/>
          </a:xfrm>
        </p:spPr>
        <p:txBody>
          <a:bodyPr/>
          <a:lstStyle/>
          <a:p>
            <a:r>
              <a:rPr lang="en-US" dirty="0"/>
              <a:t>Don’t activate 5-HT</a:t>
            </a:r>
            <a:r>
              <a:rPr lang="en-US" baseline="-25000" dirty="0"/>
              <a:t>1A </a:t>
            </a:r>
            <a:r>
              <a:rPr lang="en-US" dirty="0"/>
              <a:t>like other psychedelics shown to be antidepressive, but therapeutic potential not known</a:t>
            </a:r>
          </a:p>
          <a:p>
            <a:pPr lvl="1"/>
            <a:r>
              <a:rPr lang="en-US" dirty="0"/>
              <a:t>Still psychedelic via 5-HT</a:t>
            </a:r>
            <a:r>
              <a:rPr lang="en-US" baseline="-25000" dirty="0"/>
              <a:t>2A</a:t>
            </a:r>
            <a:r>
              <a:rPr lang="en-US" dirty="0"/>
              <a:t> binding</a:t>
            </a:r>
          </a:p>
          <a:p>
            <a:pPr lvl="1"/>
            <a:r>
              <a:rPr lang="en-US" dirty="0"/>
              <a:t>(-) DOI *more behaviorally potent*</a:t>
            </a:r>
          </a:p>
          <a:p>
            <a:pPr lvl="2"/>
            <a:r>
              <a:rPr lang="en-US" dirty="0"/>
              <a:t>2-3 times in drug discrimination/generalization</a:t>
            </a:r>
          </a:p>
          <a:p>
            <a:pPr lvl="2"/>
            <a:r>
              <a:rPr lang="en-US" dirty="0"/>
              <a:t>2x more potent at produce Head Twitch Response (HTR) in rodents</a:t>
            </a:r>
          </a:p>
          <a:p>
            <a:pPr lvl="2"/>
            <a:r>
              <a:rPr lang="en-US" dirty="0"/>
              <a:t>2x more active in humans</a:t>
            </a:r>
          </a:p>
          <a:p>
            <a:pPr lvl="1"/>
            <a:r>
              <a:rPr lang="en-US" i="1" dirty="0">
                <a:latin typeface="Georgia" panose="02040502050405020303" pitchFamily="18" charset="0"/>
              </a:rPr>
              <a:t>↑</a:t>
            </a:r>
            <a:r>
              <a:rPr lang="en-US" dirty="0">
                <a:latin typeface="Georgia" panose="02040502050405020303" pitchFamily="18" charset="0"/>
              </a:rPr>
              <a:t> Glutamate &amp; Dopamine release in PFC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23ACF6-FA54-6046-80F6-EE767D8D5C62}"/>
              </a:ext>
            </a:extLst>
          </p:cNvPr>
          <p:cNvGrpSpPr/>
          <p:nvPr/>
        </p:nvGrpSpPr>
        <p:grpSpPr>
          <a:xfrm>
            <a:off x="9805576" y="2071857"/>
            <a:ext cx="2220056" cy="2432820"/>
            <a:chOff x="7710937" y="750398"/>
            <a:chExt cx="2220056" cy="24328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F4098C4-445E-A241-AD78-447518153389}"/>
                </a:ext>
              </a:extLst>
            </p:cNvPr>
            <p:cNvSpPr txBox="1"/>
            <p:nvPr/>
          </p:nvSpPr>
          <p:spPr>
            <a:xfrm>
              <a:off x="8345514" y="2783108"/>
              <a:ext cx="9509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(R)-DOI</a:t>
              </a:r>
            </a:p>
          </p:txBody>
        </p:sp>
        <p:pic>
          <p:nvPicPr>
            <p:cNvPr id="6" name="Picture 6" descr="Image result for dimethoxy iodoamphetamin enantiomer">
              <a:extLst>
                <a:ext uri="{FF2B5EF4-FFF2-40B4-BE49-F238E27FC236}">
                  <a16:creationId xmlns:a16="http://schemas.microsoft.com/office/drawing/2014/main" id="{9159C035-1B1A-7747-B387-44FD719CC4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89" t="-137" b="137"/>
            <a:stretch/>
          </p:blipFill>
          <p:spPr bwMode="auto">
            <a:xfrm>
              <a:off x="7710937" y="750398"/>
              <a:ext cx="2220056" cy="1960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3404723-2F9A-0340-AD75-B3BF89F91170}"/>
              </a:ext>
            </a:extLst>
          </p:cNvPr>
          <p:cNvSpPr txBox="1"/>
          <p:nvPr/>
        </p:nvSpPr>
        <p:spPr>
          <a:xfrm>
            <a:off x="2370493" y="5682782"/>
            <a:ext cx="74510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How does (R)-DOI impact mPFC???</a:t>
            </a:r>
          </a:p>
        </p:txBody>
      </p:sp>
    </p:spTree>
    <p:extLst>
      <p:ext uri="{BB962C8B-B14F-4D97-AF65-F5344CB8AC3E}">
        <p14:creationId xmlns:p14="http://schemas.microsoft.com/office/powerpoint/2010/main" val="1168830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1256</Words>
  <Application>Microsoft Office PowerPoint</Application>
  <PresentationFormat>Widescreen</PresentationFormat>
  <Paragraphs>269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Calibri Light</vt:lpstr>
      <vt:lpstr>Charter Roman</vt:lpstr>
      <vt:lpstr>Georgia</vt:lpstr>
      <vt:lpstr>Times New Roman</vt:lpstr>
      <vt:lpstr>Wingdings</vt:lpstr>
      <vt:lpstr>Office Theme</vt:lpstr>
      <vt:lpstr>Circuits &amp; Mechanisms Governing Serotonergic Psychedelics BehavioralEffects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(R)-DOI</vt:lpstr>
      <vt:lpstr>Serotonergic Psychedelics and 5-HT2A signaling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Circuits &amp; Mechanisms Governing Serotonergic Psychedelics Anxiolytic &amp; Antidepressive Effects</dc:title>
  <dc:creator>Krupp, Kevin Thomas</dc:creator>
  <cp:lastModifiedBy>Krupp, Kevin Thomas</cp:lastModifiedBy>
  <cp:revision>26</cp:revision>
  <dcterms:created xsi:type="dcterms:W3CDTF">2020-02-21T15:36:38Z</dcterms:created>
  <dcterms:modified xsi:type="dcterms:W3CDTF">2020-02-21T20:14:38Z</dcterms:modified>
</cp:coreProperties>
</file>